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</p:sldMasterIdLst>
  <p:notesMasterIdLst>
    <p:notesMasterId r:id="rId33"/>
  </p:notesMasterIdLst>
  <p:sldIdLst>
    <p:sldId id="256" r:id="rId6"/>
    <p:sldId id="304" r:id="rId7"/>
    <p:sldId id="764" r:id="rId8"/>
    <p:sldId id="892" r:id="rId9"/>
    <p:sldId id="893" r:id="rId10"/>
    <p:sldId id="894" r:id="rId11"/>
    <p:sldId id="895" r:id="rId12"/>
    <p:sldId id="896" r:id="rId13"/>
    <p:sldId id="897" r:id="rId14"/>
    <p:sldId id="891" r:id="rId15"/>
    <p:sldId id="898" r:id="rId16"/>
    <p:sldId id="899" r:id="rId17"/>
    <p:sldId id="900" r:id="rId18"/>
    <p:sldId id="901" r:id="rId19"/>
    <p:sldId id="905" r:id="rId20"/>
    <p:sldId id="902" r:id="rId21"/>
    <p:sldId id="903" r:id="rId22"/>
    <p:sldId id="904" r:id="rId23"/>
    <p:sldId id="906" r:id="rId24"/>
    <p:sldId id="907" r:id="rId25"/>
    <p:sldId id="908" r:id="rId26"/>
    <p:sldId id="909" r:id="rId27"/>
    <p:sldId id="880" r:id="rId28"/>
    <p:sldId id="883" r:id="rId29"/>
    <p:sldId id="910" r:id="rId30"/>
    <p:sldId id="886" r:id="rId31"/>
    <p:sldId id="81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yuka" initials="v" lastIdx="2" clrIdx="0"/>
  <p:cmAuthor id="2" name="Bičišťová Petra" initials="B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CF9"/>
    <a:srgbClr val="0079FF"/>
    <a:srgbClr val="52B9EB"/>
    <a:srgbClr val="85AF1F"/>
    <a:srgbClr val="0070BD"/>
    <a:srgbClr val="F7941F"/>
    <a:srgbClr val="595959"/>
    <a:srgbClr val="00A89E"/>
    <a:srgbClr val="D41459"/>
    <a:srgbClr val="66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F1349-EA70-4307-86E3-382E7EDF69ED}" v="65" dt="2023-03-19T18:45:21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9245" autoAdjust="0"/>
  </p:normalViewPr>
  <p:slideViewPr>
    <p:cSldViewPr snapToGrid="0">
      <p:cViewPr varScale="1">
        <p:scale>
          <a:sx n="108" d="100"/>
          <a:sy n="108" d="100"/>
        </p:scale>
        <p:origin x="1954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čišťová Petra" userId="b30606f5-15a5-4715-825e-7f7d55c4e7b8" providerId="ADAL" clId="{8B2F1349-EA70-4307-86E3-382E7EDF69ED}"/>
    <pc:docChg chg="undo custSel addSld delSld modSld sldOrd">
      <pc:chgData name="Bičišťová Petra" userId="b30606f5-15a5-4715-825e-7f7d55c4e7b8" providerId="ADAL" clId="{8B2F1349-EA70-4307-86E3-382E7EDF69ED}" dt="2023-03-19T18:45:21.181" v="8050"/>
      <pc:docMkLst>
        <pc:docMk/>
      </pc:docMkLst>
      <pc:sldChg chg="modSp mod">
        <pc:chgData name="Bičišťová Petra" userId="b30606f5-15a5-4715-825e-7f7d55c4e7b8" providerId="ADAL" clId="{8B2F1349-EA70-4307-86E3-382E7EDF69ED}" dt="2023-03-16T11:03:26.831" v="38" actId="6549"/>
        <pc:sldMkLst>
          <pc:docMk/>
          <pc:sldMk cId="988005016" sldId="304"/>
        </pc:sldMkLst>
        <pc:spChg chg="mod">
          <ac:chgData name="Bičišťová Petra" userId="b30606f5-15a5-4715-825e-7f7d55c4e7b8" providerId="ADAL" clId="{8B2F1349-EA70-4307-86E3-382E7EDF69ED}" dt="2023-03-16T10:00:32.163" v="6" actId="6549"/>
          <ac:spMkLst>
            <pc:docMk/>
            <pc:sldMk cId="988005016" sldId="304"/>
            <ac:spMk id="5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6T11:03:26.831" v="38" actId="6549"/>
          <ac:spMkLst>
            <pc:docMk/>
            <pc:sldMk cId="988005016" sldId="304"/>
            <ac:spMk id="6" creationId="{00000000-0000-0000-0000-000000000000}"/>
          </ac:spMkLst>
        </pc:spChg>
      </pc:sldChg>
      <pc:sldChg chg="modSp mod">
        <pc:chgData name="Bičišťová Petra" userId="b30606f5-15a5-4715-825e-7f7d55c4e7b8" providerId="ADAL" clId="{8B2F1349-EA70-4307-86E3-382E7EDF69ED}" dt="2023-03-17T08:24:23.299" v="1346"/>
        <pc:sldMkLst>
          <pc:docMk/>
          <pc:sldMk cId="39662998" sldId="764"/>
        </pc:sldMkLst>
        <pc:spChg chg="mod">
          <ac:chgData name="Bičišťová Petra" userId="b30606f5-15a5-4715-825e-7f7d55c4e7b8" providerId="ADAL" clId="{8B2F1349-EA70-4307-86E3-382E7EDF69ED}" dt="2023-03-17T08:24:23.299" v="1346"/>
          <ac:spMkLst>
            <pc:docMk/>
            <pc:sldMk cId="39662998" sldId="764"/>
            <ac:spMk id="3" creationId="{00000000-0000-0000-0000-000000000000}"/>
          </ac:spMkLst>
        </pc:spChg>
      </pc:sldChg>
      <pc:sldChg chg="modSp del mod">
        <pc:chgData name="Bičišťová Petra" userId="b30606f5-15a5-4715-825e-7f7d55c4e7b8" providerId="ADAL" clId="{8B2F1349-EA70-4307-86E3-382E7EDF69ED}" dt="2023-03-18T21:21:03.630" v="5673" actId="47"/>
        <pc:sldMkLst>
          <pc:docMk/>
          <pc:sldMk cId="3267400856" sldId="771"/>
        </pc:sldMkLst>
        <pc:spChg chg="mod">
          <ac:chgData name="Bičišťová Petra" userId="b30606f5-15a5-4715-825e-7f7d55c4e7b8" providerId="ADAL" clId="{8B2F1349-EA70-4307-86E3-382E7EDF69ED}" dt="2023-03-18T21:16:28.276" v="5526" actId="255"/>
          <ac:spMkLst>
            <pc:docMk/>
            <pc:sldMk cId="3267400856" sldId="771"/>
            <ac:spMk id="2" creationId="{00000000-0000-0000-0000-000000000000}"/>
          </ac:spMkLst>
        </pc:spChg>
      </pc:sldChg>
      <pc:sldChg chg="modSp del mod">
        <pc:chgData name="Bičišťová Petra" userId="b30606f5-15a5-4715-825e-7f7d55c4e7b8" providerId="ADAL" clId="{8B2F1349-EA70-4307-86E3-382E7EDF69ED}" dt="2023-03-18T21:01:35.260" v="5231" actId="47"/>
        <pc:sldMkLst>
          <pc:docMk/>
          <pc:sldMk cId="2386747746" sldId="852"/>
        </pc:sldMkLst>
        <pc:spChg chg="mod">
          <ac:chgData name="Bičišťová Petra" userId="b30606f5-15a5-4715-825e-7f7d55c4e7b8" providerId="ADAL" clId="{8B2F1349-EA70-4307-86E3-382E7EDF69ED}" dt="2023-03-16T11:18:36.546" v="249" actId="5793"/>
          <ac:spMkLst>
            <pc:docMk/>
            <pc:sldMk cId="2386747746" sldId="852"/>
            <ac:spMk id="3" creationId="{00000000-0000-0000-0000-000000000000}"/>
          </ac:spMkLst>
        </pc:spChg>
      </pc:sldChg>
      <pc:sldChg chg="modSp del mod">
        <pc:chgData name="Bičišťová Petra" userId="b30606f5-15a5-4715-825e-7f7d55c4e7b8" providerId="ADAL" clId="{8B2F1349-EA70-4307-86E3-382E7EDF69ED}" dt="2023-03-18T21:04:29.263" v="5286" actId="47"/>
        <pc:sldMkLst>
          <pc:docMk/>
          <pc:sldMk cId="88848787" sldId="854"/>
        </pc:sldMkLst>
        <pc:spChg chg="mod">
          <ac:chgData name="Bičišťová Petra" userId="b30606f5-15a5-4715-825e-7f7d55c4e7b8" providerId="ADAL" clId="{8B2F1349-EA70-4307-86E3-382E7EDF69ED}" dt="2023-03-18T21:03:34.606" v="5276" actId="6549"/>
          <ac:spMkLst>
            <pc:docMk/>
            <pc:sldMk cId="88848787" sldId="854"/>
            <ac:spMk id="3" creationId="{00000000-0000-0000-0000-000000000000}"/>
          </ac:spMkLst>
        </pc:spChg>
      </pc:sldChg>
      <pc:sldChg chg="modSp mod">
        <pc:chgData name="Bičišťová Petra" userId="b30606f5-15a5-4715-825e-7f7d55c4e7b8" providerId="ADAL" clId="{8B2F1349-EA70-4307-86E3-382E7EDF69ED}" dt="2023-03-19T17:45:34.892" v="6421" actId="6549"/>
        <pc:sldMkLst>
          <pc:docMk/>
          <pc:sldMk cId="4290394238" sldId="855"/>
        </pc:sldMkLst>
        <pc:spChg chg="mod">
          <ac:chgData name="Bičišťová Petra" userId="b30606f5-15a5-4715-825e-7f7d55c4e7b8" providerId="ADAL" clId="{8B2F1349-EA70-4307-86E3-382E7EDF69ED}" dt="2023-03-18T21:16:19.340" v="5525" actId="255"/>
          <ac:spMkLst>
            <pc:docMk/>
            <pc:sldMk cId="4290394238" sldId="855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7:45:34.892" v="6421" actId="6549"/>
          <ac:spMkLst>
            <pc:docMk/>
            <pc:sldMk cId="4290394238" sldId="855"/>
            <ac:spMk id="3" creationId="{00000000-0000-0000-0000-000000000000}"/>
          </ac:spMkLst>
        </pc:spChg>
      </pc:sldChg>
      <pc:sldChg chg="modSp mod ord">
        <pc:chgData name="Bičišťová Petra" userId="b30606f5-15a5-4715-825e-7f7d55c4e7b8" providerId="ADAL" clId="{8B2F1349-EA70-4307-86E3-382E7EDF69ED}" dt="2023-03-19T17:46:56.890" v="6432" actId="120"/>
        <pc:sldMkLst>
          <pc:docMk/>
          <pc:sldMk cId="2858560410" sldId="857"/>
        </pc:sldMkLst>
        <pc:spChg chg="mod">
          <ac:chgData name="Bičišťová Petra" userId="b30606f5-15a5-4715-825e-7f7d55c4e7b8" providerId="ADAL" clId="{8B2F1349-EA70-4307-86E3-382E7EDF69ED}" dt="2023-03-18T21:16:36.455" v="5527" actId="255"/>
          <ac:spMkLst>
            <pc:docMk/>
            <pc:sldMk cId="2858560410" sldId="857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7:46:56.890" v="6432" actId="120"/>
          <ac:spMkLst>
            <pc:docMk/>
            <pc:sldMk cId="2858560410" sldId="857"/>
            <ac:spMk id="3" creationId="{00000000-0000-0000-0000-000000000000}"/>
          </ac:spMkLst>
        </pc:spChg>
      </pc:sldChg>
      <pc:sldChg chg="del">
        <pc:chgData name="Bičišťová Petra" userId="b30606f5-15a5-4715-825e-7f7d55c4e7b8" providerId="ADAL" clId="{8B2F1349-EA70-4307-86E3-382E7EDF69ED}" dt="2023-03-16T20:14:12.759" v="1343" actId="47"/>
        <pc:sldMkLst>
          <pc:docMk/>
          <pc:sldMk cId="4089094474" sldId="858"/>
        </pc:sldMkLst>
      </pc:sldChg>
      <pc:sldChg chg="del">
        <pc:chgData name="Bičišťová Petra" userId="b30606f5-15a5-4715-825e-7f7d55c4e7b8" providerId="ADAL" clId="{8B2F1349-EA70-4307-86E3-382E7EDF69ED}" dt="2023-03-18T21:01:04.599" v="5230" actId="47"/>
        <pc:sldMkLst>
          <pc:docMk/>
          <pc:sldMk cId="1514493642" sldId="859"/>
        </pc:sldMkLst>
      </pc:sldChg>
      <pc:sldChg chg="modSp mod">
        <pc:chgData name="Bičišťová Petra" userId="b30606f5-15a5-4715-825e-7f7d55c4e7b8" providerId="ADAL" clId="{8B2F1349-EA70-4307-86E3-382E7EDF69ED}" dt="2023-03-19T17:47:08.123" v="6434" actId="27636"/>
        <pc:sldMkLst>
          <pc:docMk/>
          <pc:sldMk cId="3192709918" sldId="860"/>
        </pc:sldMkLst>
        <pc:spChg chg="mod">
          <ac:chgData name="Bičišťová Petra" userId="b30606f5-15a5-4715-825e-7f7d55c4e7b8" providerId="ADAL" clId="{8B2F1349-EA70-4307-86E3-382E7EDF69ED}" dt="2023-03-18T21:10:00.201" v="5474" actId="6549"/>
          <ac:spMkLst>
            <pc:docMk/>
            <pc:sldMk cId="3192709918" sldId="860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7:47:08.123" v="6434" actId="27636"/>
          <ac:spMkLst>
            <pc:docMk/>
            <pc:sldMk cId="3192709918" sldId="860"/>
            <ac:spMk id="3" creationId="{00000000-0000-0000-0000-000000000000}"/>
          </ac:spMkLst>
        </pc:spChg>
      </pc:sldChg>
      <pc:sldChg chg="add del mod modShow">
        <pc:chgData name="Bičišťová Petra" userId="b30606f5-15a5-4715-825e-7f7d55c4e7b8" providerId="ADAL" clId="{8B2F1349-EA70-4307-86E3-382E7EDF69ED}" dt="2023-03-16T11:11:19.883" v="105" actId="47"/>
        <pc:sldMkLst>
          <pc:docMk/>
          <pc:sldMk cId="2919690746" sldId="861"/>
        </pc:sldMkLst>
      </pc:sldChg>
      <pc:sldChg chg="modSp add mod modNotesTx">
        <pc:chgData name="Bičišťová Petra" userId="b30606f5-15a5-4715-825e-7f7d55c4e7b8" providerId="ADAL" clId="{8B2F1349-EA70-4307-86E3-382E7EDF69ED}" dt="2023-03-17T08:57:54.374" v="1517" actId="20577"/>
        <pc:sldMkLst>
          <pc:docMk/>
          <pc:sldMk cId="2352986804" sldId="862"/>
        </pc:sldMkLst>
        <pc:spChg chg="mod">
          <ac:chgData name="Bičišťová Petra" userId="b30606f5-15a5-4715-825e-7f7d55c4e7b8" providerId="ADAL" clId="{8B2F1349-EA70-4307-86E3-382E7EDF69ED}" dt="2023-03-16T11:11:40.152" v="135" actId="20577"/>
          <ac:spMkLst>
            <pc:docMk/>
            <pc:sldMk cId="2352986804" sldId="862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6T11:07:00.657" v="60" actId="255"/>
          <ac:spMkLst>
            <pc:docMk/>
            <pc:sldMk cId="2352986804" sldId="862"/>
            <ac:spMk id="3" creationId="{00000000-0000-0000-0000-000000000000}"/>
          </ac:spMkLst>
        </pc:spChg>
      </pc:sldChg>
      <pc:sldChg chg="modSp add del mod modShow modNotesTx">
        <pc:chgData name="Bičišťová Petra" userId="b30606f5-15a5-4715-825e-7f7d55c4e7b8" providerId="ADAL" clId="{8B2F1349-EA70-4307-86E3-382E7EDF69ED}" dt="2023-03-18T21:11:25.423" v="5480" actId="47"/>
        <pc:sldMkLst>
          <pc:docMk/>
          <pc:sldMk cId="824262400" sldId="863"/>
        </pc:sldMkLst>
        <pc:spChg chg="mod">
          <ac:chgData name="Bičišťová Petra" userId="b30606f5-15a5-4715-825e-7f7d55c4e7b8" providerId="ADAL" clId="{8B2F1349-EA70-4307-86E3-382E7EDF69ED}" dt="2023-03-16T16:22:20.431" v="1242" actId="20577"/>
          <ac:spMkLst>
            <pc:docMk/>
            <pc:sldMk cId="824262400" sldId="863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7T13:42:21.689" v="1574" actId="207"/>
          <ac:spMkLst>
            <pc:docMk/>
            <pc:sldMk cId="824262400" sldId="863"/>
            <ac:spMk id="3" creationId="{00000000-0000-0000-0000-000000000000}"/>
          </ac:spMkLst>
        </pc:spChg>
      </pc:sldChg>
      <pc:sldChg chg="addSp delSp modSp add del mod">
        <pc:chgData name="Bičišťová Petra" userId="b30606f5-15a5-4715-825e-7f7d55c4e7b8" providerId="ADAL" clId="{8B2F1349-EA70-4307-86E3-382E7EDF69ED}" dt="2023-03-18T21:00:49.971" v="5228" actId="47"/>
        <pc:sldMkLst>
          <pc:docMk/>
          <pc:sldMk cId="277822631" sldId="864"/>
        </pc:sldMkLst>
        <pc:spChg chg="del">
          <ac:chgData name="Bičišťová Petra" userId="b30606f5-15a5-4715-825e-7f7d55c4e7b8" providerId="ADAL" clId="{8B2F1349-EA70-4307-86E3-382E7EDF69ED}" dt="2023-03-16T11:14:40.930" v="222" actId="478"/>
          <ac:spMkLst>
            <pc:docMk/>
            <pc:sldMk cId="277822631" sldId="864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6T11:15:00.391" v="229" actId="5793"/>
          <ac:spMkLst>
            <pc:docMk/>
            <pc:sldMk cId="277822631" sldId="864"/>
            <ac:spMk id="3" creationId="{00000000-0000-0000-0000-000000000000}"/>
          </ac:spMkLst>
        </pc:spChg>
        <pc:spChg chg="add mod">
          <ac:chgData name="Bičišťová Petra" userId="b30606f5-15a5-4715-825e-7f7d55c4e7b8" providerId="ADAL" clId="{8B2F1349-EA70-4307-86E3-382E7EDF69ED}" dt="2023-03-16T11:40:26.838" v="452" actId="20577"/>
          <ac:spMkLst>
            <pc:docMk/>
            <pc:sldMk cId="277822631" sldId="864"/>
            <ac:spMk id="4" creationId="{8E33BC9E-D3EA-5118-36C1-F5718B4E4FE7}"/>
          </ac:spMkLst>
        </pc:spChg>
        <pc:spChg chg="add del mod">
          <ac:chgData name="Bičišťová Petra" userId="b30606f5-15a5-4715-825e-7f7d55c4e7b8" providerId="ADAL" clId="{8B2F1349-EA70-4307-86E3-382E7EDF69ED}" dt="2023-03-16T11:14:43.376" v="224" actId="478"/>
          <ac:spMkLst>
            <pc:docMk/>
            <pc:sldMk cId="277822631" sldId="864"/>
            <ac:spMk id="6" creationId="{97CE97E0-D439-3233-EBCC-D53E44F5B086}"/>
          </ac:spMkLst>
        </pc:spChg>
        <pc:picChg chg="add del">
          <ac:chgData name="Bičišťová Petra" userId="b30606f5-15a5-4715-825e-7f7d55c4e7b8" providerId="ADAL" clId="{8B2F1349-EA70-4307-86E3-382E7EDF69ED}" dt="2023-03-16T11:17:12.241" v="232" actId="478"/>
          <ac:picMkLst>
            <pc:docMk/>
            <pc:sldMk cId="277822631" sldId="864"/>
            <ac:picMk id="8" creationId="{DF09A1B1-3A13-17F9-7660-3BD96026AA07}"/>
          </ac:picMkLst>
        </pc:picChg>
      </pc:sldChg>
      <pc:sldChg chg="modSp add mod ord">
        <pc:chgData name="Bičišťová Petra" userId="b30606f5-15a5-4715-825e-7f7d55c4e7b8" providerId="ADAL" clId="{8B2F1349-EA70-4307-86E3-382E7EDF69ED}" dt="2023-03-19T17:45:24.847" v="6419" actId="255"/>
        <pc:sldMkLst>
          <pc:docMk/>
          <pc:sldMk cId="152576799" sldId="865"/>
        </pc:sldMkLst>
        <pc:spChg chg="mod">
          <ac:chgData name="Bičišťová Petra" userId="b30606f5-15a5-4715-825e-7f7d55c4e7b8" providerId="ADAL" clId="{8B2F1349-EA70-4307-86E3-382E7EDF69ED}" dt="2023-03-18T21:16:09.217" v="5524" actId="255"/>
          <ac:spMkLst>
            <pc:docMk/>
            <pc:sldMk cId="152576799" sldId="865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7:45:24.847" v="6419" actId="255"/>
          <ac:spMkLst>
            <pc:docMk/>
            <pc:sldMk cId="152576799" sldId="865"/>
            <ac:spMk id="3" creationId="{00000000-0000-0000-0000-000000000000}"/>
          </ac:spMkLst>
        </pc:spChg>
      </pc:sldChg>
      <pc:sldChg chg="addSp modSp add del mod">
        <pc:chgData name="Bičišťová Petra" userId="b30606f5-15a5-4715-825e-7f7d55c4e7b8" providerId="ADAL" clId="{8B2F1349-EA70-4307-86E3-382E7EDF69ED}" dt="2023-03-18T21:00:51.618" v="5229" actId="47"/>
        <pc:sldMkLst>
          <pc:docMk/>
          <pc:sldMk cId="3516337827" sldId="866"/>
        </pc:sldMkLst>
        <pc:spChg chg="add mod">
          <ac:chgData name="Bičišťová Petra" userId="b30606f5-15a5-4715-825e-7f7d55c4e7b8" providerId="ADAL" clId="{8B2F1349-EA70-4307-86E3-382E7EDF69ED}" dt="2023-03-16T20:08:19.918" v="1336" actId="164"/>
          <ac:spMkLst>
            <pc:docMk/>
            <pc:sldMk cId="3516337827" sldId="866"/>
            <ac:spMk id="2" creationId="{8A7FD360-EC58-F2C4-5620-09334FCD4842}"/>
          </ac:spMkLst>
        </pc:spChg>
        <pc:spChg chg="add mod">
          <ac:chgData name="Bičišťová Petra" userId="b30606f5-15a5-4715-825e-7f7d55c4e7b8" providerId="ADAL" clId="{8B2F1349-EA70-4307-86E3-382E7EDF69ED}" dt="2023-03-16T20:08:19.918" v="1336" actId="164"/>
          <ac:spMkLst>
            <pc:docMk/>
            <pc:sldMk cId="3516337827" sldId="866"/>
            <ac:spMk id="5" creationId="{D8F307F9-345B-ED87-7CD6-873C1B7C5751}"/>
          </ac:spMkLst>
        </pc:spChg>
        <pc:grpChg chg="add mod">
          <ac:chgData name="Bičišťová Petra" userId="b30606f5-15a5-4715-825e-7f7d55c4e7b8" providerId="ADAL" clId="{8B2F1349-EA70-4307-86E3-382E7EDF69ED}" dt="2023-03-16T20:09:44.637" v="1341" actId="164"/>
          <ac:grpSpMkLst>
            <pc:docMk/>
            <pc:sldMk cId="3516337827" sldId="866"/>
            <ac:grpSpMk id="6" creationId="{5E999ADA-0429-187D-81AF-B5FDF2BD489F}"/>
          </ac:grpSpMkLst>
        </pc:grpChg>
        <pc:grpChg chg="add mod">
          <ac:chgData name="Bičišťová Petra" userId="b30606f5-15a5-4715-825e-7f7d55c4e7b8" providerId="ADAL" clId="{8B2F1349-EA70-4307-86E3-382E7EDF69ED}" dt="2023-03-16T20:09:51.769" v="1342" actId="1076"/>
          <ac:grpSpMkLst>
            <pc:docMk/>
            <pc:sldMk cId="3516337827" sldId="866"/>
            <ac:grpSpMk id="7" creationId="{DB710241-9D55-1298-0C39-80427EE47A47}"/>
          </ac:grpSpMkLst>
        </pc:grpChg>
        <pc:picChg chg="mod">
          <ac:chgData name="Bičišťová Petra" userId="b30606f5-15a5-4715-825e-7f7d55c4e7b8" providerId="ADAL" clId="{8B2F1349-EA70-4307-86E3-382E7EDF69ED}" dt="2023-03-16T20:09:44.637" v="1341" actId="164"/>
          <ac:picMkLst>
            <pc:docMk/>
            <pc:sldMk cId="3516337827" sldId="866"/>
            <ac:picMk id="8" creationId="{DF09A1B1-3A13-17F9-7660-3BD96026AA07}"/>
          </ac:picMkLst>
        </pc:picChg>
      </pc:sldChg>
      <pc:sldChg chg="modSp add del mod">
        <pc:chgData name="Bičišťová Petra" userId="b30606f5-15a5-4715-825e-7f7d55c4e7b8" providerId="ADAL" clId="{8B2F1349-EA70-4307-86E3-382E7EDF69ED}" dt="2023-03-16T20:14:48.644" v="1344" actId="47"/>
        <pc:sldMkLst>
          <pc:docMk/>
          <pc:sldMk cId="934951617" sldId="867"/>
        </pc:sldMkLst>
        <pc:spChg chg="mod">
          <ac:chgData name="Bičišťová Petra" userId="b30606f5-15a5-4715-825e-7f7d55c4e7b8" providerId="ADAL" clId="{8B2F1349-EA70-4307-86E3-382E7EDF69ED}" dt="2023-03-16T11:18:56.023" v="277" actId="20577"/>
          <ac:spMkLst>
            <pc:docMk/>
            <pc:sldMk cId="934951617" sldId="867"/>
            <ac:spMk id="2" creationId="{00000000-0000-0000-0000-000000000000}"/>
          </ac:spMkLst>
        </pc:spChg>
      </pc:sldChg>
      <pc:sldChg chg="modSp add del mod ord">
        <pc:chgData name="Bičišťová Petra" userId="b30606f5-15a5-4715-825e-7f7d55c4e7b8" providerId="ADAL" clId="{8B2F1349-EA70-4307-86E3-382E7EDF69ED}" dt="2023-03-18T21:19:19.380" v="5599" actId="47"/>
        <pc:sldMkLst>
          <pc:docMk/>
          <pc:sldMk cId="3434534922" sldId="868"/>
        </pc:sldMkLst>
        <pc:spChg chg="mod">
          <ac:chgData name="Bičišťová Petra" userId="b30606f5-15a5-4715-825e-7f7d55c4e7b8" providerId="ADAL" clId="{8B2F1349-EA70-4307-86E3-382E7EDF69ED}" dt="2023-03-18T21:15:46.638" v="5505" actId="255"/>
          <ac:spMkLst>
            <pc:docMk/>
            <pc:sldMk cId="3434534922" sldId="868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1:17:02.816" v="5528" actId="6549"/>
          <ac:spMkLst>
            <pc:docMk/>
            <pc:sldMk cId="3434534922" sldId="868"/>
            <ac:spMk id="3" creationId="{00000000-0000-0000-0000-000000000000}"/>
          </ac:spMkLst>
        </pc:spChg>
      </pc:sldChg>
      <pc:sldChg chg="addSp delSp modSp add mod modNotesTx">
        <pc:chgData name="Bičišťová Petra" userId="b30606f5-15a5-4715-825e-7f7d55c4e7b8" providerId="ADAL" clId="{8B2F1349-EA70-4307-86E3-382E7EDF69ED}" dt="2023-03-19T18:41:13.101" v="7958" actId="20577"/>
        <pc:sldMkLst>
          <pc:docMk/>
          <pc:sldMk cId="3407151043" sldId="869"/>
        </pc:sldMkLst>
        <pc:spChg chg="mod">
          <ac:chgData name="Bičišťová Petra" userId="b30606f5-15a5-4715-825e-7f7d55c4e7b8" providerId="ADAL" clId="{8B2F1349-EA70-4307-86E3-382E7EDF69ED}" dt="2023-03-18T21:14:01.256" v="5484" actId="255"/>
          <ac:spMkLst>
            <pc:docMk/>
            <pc:sldMk cId="3407151043" sldId="869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8:41:13.101" v="7958" actId="20577"/>
          <ac:spMkLst>
            <pc:docMk/>
            <pc:sldMk cId="3407151043" sldId="869"/>
            <ac:spMk id="3" creationId="{00000000-0000-0000-0000-000000000000}"/>
          </ac:spMkLst>
        </pc:spChg>
        <pc:picChg chg="add del mod">
          <ac:chgData name="Bičišťová Petra" userId="b30606f5-15a5-4715-825e-7f7d55c4e7b8" providerId="ADAL" clId="{8B2F1349-EA70-4307-86E3-382E7EDF69ED}" dt="2023-03-16T14:58:58.781" v="486" actId="478"/>
          <ac:picMkLst>
            <pc:docMk/>
            <pc:sldMk cId="3407151043" sldId="869"/>
            <ac:picMk id="4" creationId="{F7550B71-3E12-C399-26D3-5C4B70D52B35}"/>
          </ac:picMkLst>
        </pc:picChg>
        <pc:picChg chg="add mod">
          <ac:chgData name="Bičišťová Petra" userId="b30606f5-15a5-4715-825e-7f7d55c4e7b8" providerId="ADAL" clId="{8B2F1349-EA70-4307-86E3-382E7EDF69ED}" dt="2023-03-16T16:23:03.070" v="1261" actId="1076"/>
          <ac:picMkLst>
            <pc:docMk/>
            <pc:sldMk cId="3407151043" sldId="869"/>
            <ac:picMk id="5" creationId="{67AE7AF8-CB2C-59F9-7360-E908F3075836}"/>
          </ac:picMkLst>
        </pc:picChg>
      </pc:sldChg>
      <pc:sldChg chg="modSp add del mod modShow">
        <pc:chgData name="Bičišťová Petra" userId="b30606f5-15a5-4715-825e-7f7d55c4e7b8" providerId="ADAL" clId="{8B2F1349-EA70-4307-86E3-382E7EDF69ED}" dt="2023-03-18T21:00:42.740" v="5227" actId="47"/>
        <pc:sldMkLst>
          <pc:docMk/>
          <pc:sldMk cId="436676319" sldId="870"/>
        </pc:sldMkLst>
        <pc:spChg chg="mod">
          <ac:chgData name="Bičišťová Petra" userId="b30606f5-15a5-4715-825e-7f7d55c4e7b8" providerId="ADAL" clId="{8B2F1349-EA70-4307-86E3-382E7EDF69ED}" dt="2023-03-18T20:34:45.410" v="3683"/>
          <ac:spMkLst>
            <pc:docMk/>
            <pc:sldMk cId="436676319" sldId="870"/>
            <ac:spMk id="3" creationId="{00000000-0000-0000-0000-000000000000}"/>
          </ac:spMkLst>
        </pc:spChg>
      </pc:sldChg>
      <pc:sldChg chg="addSp delSp modSp add mod ord">
        <pc:chgData name="Bičišťová Petra" userId="b30606f5-15a5-4715-825e-7f7d55c4e7b8" providerId="ADAL" clId="{8B2F1349-EA70-4307-86E3-382E7EDF69ED}" dt="2023-03-18T21:14:53.458" v="5502" actId="1076"/>
        <pc:sldMkLst>
          <pc:docMk/>
          <pc:sldMk cId="1269002984" sldId="871"/>
        </pc:sldMkLst>
        <pc:spChg chg="mod">
          <ac:chgData name="Bičišťová Petra" userId="b30606f5-15a5-4715-825e-7f7d55c4e7b8" providerId="ADAL" clId="{8B2F1349-EA70-4307-86E3-382E7EDF69ED}" dt="2023-03-18T21:14:38.353" v="5500" actId="255"/>
          <ac:spMkLst>
            <pc:docMk/>
            <pc:sldMk cId="1269002984" sldId="871"/>
            <ac:spMk id="2" creationId="{00000000-0000-0000-0000-000000000000}"/>
          </ac:spMkLst>
        </pc:spChg>
        <pc:spChg chg="del mod">
          <ac:chgData name="Bičišťová Petra" userId="b30606f5-15a5-4715-825e-7f7d55c4e7b8" providerId="ADAL" clId="{8B2F1349-EA70-4307-86E3-382E7EDF69ED}" dt="2023-03-16T15:00:06.702" v="496" actId="478"/>
          <ac:spMkLst>
            <pc:docMk/>
            <pc:sldMk cId="1269002984" sldId="871"/>
            <ac:spMk id="3" creationId="{00000000-0000-0000-0000-000000000000}"/>
          </ac:spMkLst>
        </pc:spChg>
        <pc:spChg chg="add del mod">
          <ac:chgData name="Bičišťová Petra" userId="b30606f5-15a5-4715-825e-7f7d55c4e7b8" providerId="ADAL" clId="{8B2F1349-EA70-4307-86E3-382E7EDF69ED}" dt="2023-03-16T15:00:08.955" v="497" actId="478"/>
          <ac:spMkLst>
            <pc:docMk/>
            <pc:sldMk cId="1269002984" sldId="871"/>
            <ac:spMk id="7" creationId="{92009711-2FC2-216D-DC79-C78BFDE1B9E6}"/>
          </ac:spMkLst>
        </pc:spChg>
        <pc:picChg chg="add del mod">
          <ac:chgData name="Bičišťová Petra" userId="b30606f5-15a5-4715-825e-7f7d55c4e7b8" providerId="ADAL" clId="{8B2F1349-EA70-4307-86E3-382E7EDF69ED}" dt="2023-03-16T14:59:24.804" v="490" actId="478"/>
          <ac:picMkLst>
            <pc:docMk/>
            <pc:sldMk cId="1269002984" sldId="871"/>
            <ac:picMk id="4" creationId="{1D5B56EE-6E1E-6A47-7DAE-B1657F776A6D}"/>
          </ac:picMkLst>
        </pc:picChg>
        <pc:picChg chg="add mod">
          <ac:chgData name="Bičišťová Petra" userId="b30606f5-15a5-4715-825e-7f7d55c4e7b8" providerId="ADAL" clId="{8B2F1349-EA70-4307-86E3-382E7EDF69ED}" dt="2023-03-18T21:14:46.954" v="5501" actId="1076"/>
          <ac:picMkLst>
            <pc:docMk/>
            <pc:sldMk cId="1269002984" sldId="871"/>
            <ac:picMk id="5" creationId="{D13B62C1-9A9D-A419-0615-119A15F85C0A}"/>
          </ac:picMkLst>
        </pc:picChg>
        <pc:picChg chg="add mod">
          <ac:chgData name="Bičišťová Petra" userId="b30606f5-15a5-4715-825e-7f7d55c4e7b8" providerId="ADAL" clId="{8B2F1349-EA70-4307-86E3-382E7EDF69ED}" dt="2023-03-18T21:14:53.458" v="5502" actId="1076"/>
          <ac:picMkLst>
            <pc:docMk/>
            <pc:sldMk cId="1269002984" sldId="871"/>
            <ac:picMk id="8" creationId="{42A40217-694B-41EA-C298-2C883F641E40}"/>
          </ac:picMkLst>
        </pc:picChg>
      </pc:sldChg>
      <pc:sldChg chg="modSp add del mod">
        <pc:chgData name="Bičišťová Petra" userId="b30606f5-15a5-4715-825e-7f7d55c4e7b8" providerId="ADAL" clId="{8B2F1349-EA70-4307-86E3-382E7EDF69ED}" dt="2023-03-18T21:00:25.043" v="5226" actId="47"/>
        <pc:sldMkLst>
          <pc:docMk/>
          <pc:sldMk cId="3150536781" sldId="872"/>
        </pc:sldMkLst>
        <pc:spChg chg="mod">
          <ac:chgData name="Bičišťová Petra" userId="b30606f5-15a5-4715-825e-7f7d55c4e7b8" providerId="ADAL" clId="{8B2F1349-EA70-4307-86E3-382E7EDF69ED}" dt="2023-03-18T20:32:19.441" v="3674" actId="27636"/>
          <ac:spMkLst>
            <pc:docMk/>
            <pc:sldMk cId="3150536781" sldId="872"/>
            <ac:spMk id="3" creationId="{00000000-0000-0000-0000-000000000000}"/>
          </ac:spMkLst>
        </pc:spChg>
      </pc:sldChg>
      <pc:sldChg chg="addSp modSp add mod">
        <pc:chgData name="Bičišťová Petra" userId="b30606f5-15a5-4715-825e-7f7d55c4e7b8" providerId="ADAL" clId="{8B2F1349-EA70-4307-86E3-382E7EDF69ED}" dt="2023-03-19T18:19:03.511" v="7265"/>
        <pc:sldMkLst>
          <pc:docMk/>
          <pc:sldMk cId="1219474192" sldId="873"/>
        </pc:sldMkLst>
        <pc:spChg chg="mod">
          <ac:chgData name="Bičišťová Petra" userId="b30606f5-15a5-4715-825e-7f7d55c4e7b8" providerId="ADAL" clId="{8B2F1349-EA70-4307-86E3-382E7EDF69ED}" dt="2023-03-19T18:19:03.511" v="7265"/>
          <ac:spMkLst>
            <pc:docMk/>
            <pc:sldMk cId="1219474192" sldId="873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0:32:32.801" v="3677" actId="14100"/>
          <ac:spMkLst>
            <pc:docMk/>
            <pc:sldMk cId="1219474192" sldId="873"/>
            <ac:spMk id="3" creationId="{00000000-0000-0000-0000-000000000000}"/>
          </ac:spMkLst>
        </pc:spChg>
        <pc:picChg chg="add mod">
          <ac:chgData name="Bičišťová Petra" userId="b30606f5-15a5-4715-825e-7f7d55c4e7b8" providerId="ADAL" clId="{8B2F1349-EA70-4307-86E3-382E7EDF69ED}" dt="2023-03-18T20:32:36.299" v="3678" actId="1076"/>
          <ac:picMkLst>
            <pc:docMk/>
            <pc:sldMk cId="1219474192" sldId="873"/>
            <ac:picMk id="4" creationId="{1F037D62-2090-A558-D054-14AA20818276}"/>
          </ac:picMkLst>
        </pc:picChg>
      </pc:sldChg>
      <pc:sldChg chg="addSp delSp modSp add mod">
        <pc:chgData name="Bičišťová Petra" userId="b30606f5-15a5-4715-825e-7f7d55c4e7b8" providerId="ADAL" clId="{8B2F1349-EA70-4307-86E3-382E7EDF69ED}" dt="2023-03-18T21:28:08.121" v="5726" actId="27636"/>
        <pc:sldMkLst>
          <pc:docMk/>
          <pc:sldMk cId="2399241691" sldId="874"/>
        </pc:sldMkLst>
        <pc:spChg chg="del">
          <ac:chgData name="Bičišťová Petra" userId="b30606f5-15a5-4715-825e-7f7d55c4e7b8" providerId="ADAL" clId="{8B2F1349-EA70-4307-86E3-382E7EDF69ED}" dt="2023-03-16T16:14:19.321" v="1173" actId="478"/>
          <ac:spMkLst>
            <pc:docMk/>
            <pc:sldMk cId="2399241691" sldId="874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1:28:08.121" v="5726" actId="27636"/>
          <ac:spMkLst>
            <pc:docMk/>
            <pc:sldMk cId="2399241691" sldId="874"/>
            <ac:spMk id="3" creationId="{00000000-0000-0000-0000-000000000000}"/>
          </ac:spMkLst>
        </pc:spChg>
        <pc:spChg chg="add del mod">
          <ac:chgData name="Bičišťová Petra" userId="b30606f5-15a5-4715-825e-7f7d55c4e7b8" providerId="ADAL" clId="{8B2F1349-EA70-4307-86E3-382E7EDF69ED}" dt="2023-03-16T16:14:28.932" v="1177" actId="478"/>
          <ac:spMkLst>
            <pc:docMk/>
            <pc:sldMk cId="2399241691" sldId="874"/>
            <ac:spMk id="6" creationId="{8F33833F-4F1E-E3C8-1583-69BB47E44703}"/>
          </ac:spMkLst>
        </pc:spChg>
        <pc:spChg chg="add mod">
          <ac:chgData name="Bičišťová Petra" userId="b30606f5-15a5-4715-825e-7f7d55c4e7b8" providerId="ADAL" clId="{8B2F1349-EA70-4307-86E3-382E7EDF69ED}" dt="2023-03-18T21:14:29.095" v="5499" actId="255"/>
          <ac:spMkLst>
            <pc:docMk/>
            <pc:sldMk cId="2399241691" sldId="874"/>
            <ac:spMk id="7" creationId="{11A9A9BC-F3CA-9263-0E76-1FC937C8F314}"/>
          </ac:spMkLst>
        </pc:spChg>
        <pc:picChg chg="del">
          <ac:chgData name="Bičišťová Petra" userId="b30606f5-15a5-4715-825e-7f7d55c4e7b8" providerId="ADAL" clId="{8B2F1349-EA70-4307-86E3-382E7EDF69ED}" dt="2023-03-16T14:59:51.972" v="493" actId="478"/>
          <ac:picMkLst>
            <pc:docMk/>
            <pc:sldMk cId="2399241691" sldId="874"/>
            <ac:picMk id="5" creationId="{D13B62C1-9A9D-A419-0615-119A15F85C0A}"/>
          </ac:picMkLst>
        </pc:picChg>
        <pc:picChg chg="add del mod">
          <ac:chgData name="Bičišťová Petra" userId="b30606f5-15a5-4715-825e-7f7d55c4e7b8" providerId="ADAL" clId="{8B2F1349-EA70-4307-86E3-382E7EDF69ED}" dt="2023-03-16T16:17:12.445" v="1194" actId="478"/>
          <ac:picMkLst>
            <pc:docMk/>
            <pc:sldMk cId="2399241691" sldId="874"/>
            <ac:picMk id="8" creationId="{F291020C-EB36-A87B-766A-DA59B00BBE2D}"/>
          </ac:picMkLst>
        </pc:picChg>
        <pc:picChg chg="add del mod">
          <ac:chgData name="Bičišťová Petra" userId="b30606f5-15a5-4715-825e-7f7d55c4e7b8" providerId="ADAL" clId="{8B2F1349-EA70-4307-86E3-382E7EDF69ED}" dt="2023-03-16T16:17:11.558" v="1193" actId="478"/>
          <ac:picMkLst>
            <pc:docMk/>
            <pc:sldMk cId="2399241691" sldId="874"/>
            <ac:picMk id="9" creationId="{B187957C-6698-3182-0F6C-5C8E55FA8149}"/>
          </ac:picMkLst>
        </pc:picChg>
      </pc:sldChg>
      <pc:sldChg chg="addSp modSp add del mod ord modShow">
        <pc:chgData name="Bičišťová Petra" userId="b30606f5-15a5-4715-825e-7f7d55c4e7b8" providerId="ADAL" clId="{8B2F1349-EA70-4307-86E3-382E7EDF69ED}" dt="2023-03-19T18:20:17.362" v="7267" actId="47"/>
        <pc:sldMkLst>
          <pc:docMk/>
          <pc:sldMk cId="3889664079" sldId="875"/>
        </pc:sldMkLst>
        <pc:spChg chg="mod">
          <ac:chgData name="Bičišťová Petra" userId="b30606f5-15a5-4715-825e-7f7d55c4e7b8" providerId="ADAL" clId="{8B2F1349-EA70-4307-86E3-382E7EDF69ED}" dt="2023-03-16T16:18:21.173" v="1207" actId="20577"/>
          <ac:spMkLst>
            <pc:docMk/>
            <pc:sldMk cId="3889664079" sldId="875"/>
            <ac:spMk id="3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1:14:16.185" v="5498" actId="20577"/>
          <ac:spMkLst>
            <pc:docMk/>
            <pc:sldMk cId="3889664079" sldId="875"/>
            <ac:spMk id="7" creationId="{11A9A9BC-F3CA-9263-0E76-1FC937C8F314}"/>
          </ac:spMkLst>
        </pc:spChg>
        <pc:picChg chg="add mod">
          <ac:chgData name="Bičišťová Petra" userId="b30606f5-15a5-4715-825e-7f7d55c4e7b8" providerId="ADAL" clId="{8B2F1349-EA70-4307-86E3-382E7EDF69ED}" dt="2023-03-19T17:59:11.190" v="6845" actId="1076"/>
          <ac:picMkLst>
            <pc:docMk/>
            <pc:sldMk cId="3889664079" sldId="875"/>
            <ac:picMk id="2" creationId="{C28A56FF-6F27-77A2-A4D8-E02D889639A2}"/>
          </ac:picMkLst>
        </pc:picChg>
      </pc:sldChg>
      <pc:sldChg chg="delSp modSp add mod">
        <pc:chgData name="Bičišťová Petra" userId="b30606f5-15a5-4715-825e-7f7d55c4e7b8" providerId="ADAL" clId="{8B2F1349-EA70-4307-86E3-382E7EDF69ED}" dt="2023-03-19T18:29:02.694" v="7367" actId="1076"/>
        <pc:sldMkLst>
          <pc:docMk/>
          <pc:sldMk cId="611926838" sldId="876"/>
        </pc:sldMkLst>
        <pc:spChg chg="del">
          <ac:chgData name="Bičišťová Petra" userId="b30606f5-15a5-4715-825e-7f7d55c4e7b8" providerId="ADAL" clId="{8B2F1349-EA70-4307-86E3-382E7EDF69ED}" dt="2023-03-19T18:29:00.348" v="7366" actId="478"/>
          <ac:spMkLst>
            <pc:docMk/>
            <pc:sldMk cId="611926838" sldId="876"/>
            <ac:spMk id="5" creationId="{F3690FBC-F8A3-0325-0C8F-6C477CDC2D88}"/>
          </ac:spMkLst>
        </pc:spChg>
        <pc:picChg chg="mod">
          <ac:chgData name="Bičišťová Petra" userId="b30606f5-15a5-4715-825e-7f7d55c4e7b8" providerId="ADAL" clId="{8B2F1349-EA70-4307-86E3-382E7EDF69ED}" dt="2023-03-19T18:29:02.694" v="7367" actId="1076"/>
          <ac:picMkLst>
            <pc:docMk/>
            <pc:sldMk cId="611926838" sldId="876"/>
            <ac:picMk id="4" creationId="{B5801FF1-4797-5735-EBF0-138B5BB10B53}"/>
          </ac:picMkLst>
        </pc:picChg>
      </pc:sldChg>
      <pc:sldChg chg="addSp modSp add del mod ord">
        <pc:chgData name="Bičišťová Petra" userId="b30606f5-15a5-4715-825e-7f7d55c4e7b8" providerId="ADAL" clId="{8B2F1349-EA70-4307-86E3-382E7EDF69ED}" dt="2023-03-19T18:28:25.718" v="7364" actId="47"/>
        <pc:sldMkLst>
          <pc:docMk/>
          <pc:sldMk cId="2970413115" sldId="876"/>
        </pc:sldMkLst>
        <pc:spChg chg="mod">
          <ac:chgData name="Bičišťová Petra" userId="b30606f5-15a5-4715-825e-7f7d55c4e7b8" providerId="ADAL" clId="{8B2F1349-EA70-4307-86E3-382E7EDF69ED}" dt="2023-03-18T21:15:29.656" v="5504" actId="255"/>
          <ac:spMkLst>
            <pc:docMk/>
            <pc:sldMk cId="2970413115" sldId="876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6T16:20:26.350" v="1217" actId="27636"/>
          <ac:spMkLst>
            <pc:docMk/>
            <pc:sldMk cId="2970413115" sldId="876"/>
            <ac:spMk id="3" creationId="{00000000-0000-0000-0000-000000000000}"/>
          </ac:spMkLst>
        </pc:spChg>
        <pc:spChg chg="add mod">
          <ac:chgData name="Bičišťová Petra" userId="b30606f5-15a5-4715-825e-7f7d55c4e7b8" providerId="ADAL" clId="{8B2F1349-EA70-4307-86E3-382E7EDF69ED}" dt="2023-03-18T20:35:16.476" v="3691" actId="6549"/>
          <ac:spMkLst>
            <pc:docMk/>
            <pc:sldMk cId="2970413115" sldId="876"/>
            <ac:spMk id="5" creationId="{F3690FBC-F8A3-0325-0C8F-6C477CDC2D88}"/>
          </ac:spMkLst>
        </pc:spChg>
        <pc:picChg chg="add mod">
          <ac:chgData name="Bičišťová Petra" userId="b30606f5-15a5-4715-825e-7f7d55c4e7b8" providerId="ADAL" clId="{8B2F1349-EA70-4307-86E3-382E7EDF69ED}" dt="2023-03-18T20:35:33.507" v="3693" actId="14100"/>
          <ac:picMkLst>
            <pc:docMk/>
            <pc:sldMk cId="2970413115" sldId="876"/>
            <ac:picMk id="4" creationId="{B5801FF1-4797-5735-EBF0-138B5BB10B53}"/>
          </ac:picMkLst>
        </pc:picChg>
      </pc:sldChg>
      <pc:sldChg chg="add del">
        <pc:chgData name="Bičišťová Petra" userId="b30606f5-15a5-4715-825e-7f7d55c4e7b8" providerId="ADAL" clId="{8B2F1349-EA70-4307-86E3-382E7EDF69ED}" dt="2023-03-16T16:21:12.289" v="1222" actId="47"/>
        <pc:sldMkLst>
          <pc:docMk/>
          <pc:sldMk cId="311870717" sldId="877"/>
        </pc:sldMkLst>
      </pc:sldChg>
      <pc:sldChg chg="modSp add del mod">
        <pc:chgData name="Bičišťová Petra" userId="b30606f5-15a5-4715-825e-7f7d55c4e7b8" providerId="ADAL" clId="{8B2F1349-EA70-4307-86E3-382E7EDF69ED}" dt="2023-03-18T20:31:12.018" v="3671" actId="47"/>
        <pc:sldMkLst>
          <pc:docMk/>
          <pc:sldMk cId="580594942" sldId="877"/>
        </pc:sldMkLst>
        <pc:spChg chg="mod">
          <ac:chgData name="Bičišťová Petra" userId="b30606f5-15a5-4715-825e-7f7d55c4e7b8" providerId="ADAL" clId="{8B2F1349-EA70-4307-86E3-382E7EDF69ED}" dt="2023-03-17T09:26:20.644" v="1527" actId="20577"/>
          <ac:spMkLst>
            <pc:docMk/>
            <pc:sldMk cId="580594942" sldId="877"/>
            <ac:spMk id="3" creationId="{00000000-0000-0000-0000-000000000000}"/>
          </ac:spMkLst>
        </pc:spChg>
      </pc:sldChg>
      <pc:sldChg chg="addSp delSp modSp add del mod">
        <pc:chgData name="Bičišťová Petra" userId="b30606f5-15a5-4715-825e-7f7d55c4e7b8" providerId="ADAL" clId="{8B2F1349-EA70-4307-86E3-382E7EDF69ED}" dt="2023-03-18T20:31:30.950" v="3672" actId="47"/>
        <pc:sldMkLst>
          <pc:docMk/>
          <pc:sldMk cId="1381312492" sldId="878"/>
        </pc:sldMkLst>
        <pc:picChg chg="add mod">
          <ac:chgData name="Bičišťová Petra" userId="b30606f5-15a5-4715-825e-7f7d55c4e7b8" providerId="ADAL" clId="{8B2F1349-EA70-4307-86E3-382E7EDF69ED}" dt="2023-03-17T09:27:05.729" v="1530"/>
          <ac:picMkLst>
            <pc:docMk/>
            <pc:sldMk cId="1381312492" sldId="878"/>
            <ac:picMk id="3" creationId="{A0E90CF1-58D0-994C-C245-51FE09420EE0}"/>
          </ac:picMkLst>
        </pc:picChg>
        <pc:picChg chg="add mod">
          <ac:chgData name="Bičišťová Petra" userId="b30606f5-15a5-4715-825e-7f7d55c4e7b8" providerId="ADAL" clId="{8B2F1349-EA70-4307-86E3-382E7EDF69ED}" dt="2023-03-17T09:27:14.120" v="1531"/>
          <ac:picMkLst>
            <pc:docMk/>
            <pc:sldMk cId="1381312492" sldId="878"/>
            <ac:picMk id="4" creationId="{A41D41C7-4FDB-6EE9-4ED0-7CB24A8C1B36}"/>
          </ac:picMkLst>
        </pc:picChg>
        <pc:picChg chg="del">
          <ac:chgData name="Bičišťová Petra" userId="b30606f5-15a5-4715-825e-7f7d55c4e7b8" providerId="ADAL" clId="{8B2F1349-EA70-4307-86E3-382E7EDF69ED}" dt="2023-03-17T09:27:01.903" v="1528" actId="478"/>
          <ac:picMkLst>
            <pc:docMk/>
            <pc:sldMk cId="1381312492" sldId="878"/>
            <ac:picMk id="5" creationId="{D13B62C1-9A9D-A419-0615-119A15F85C0A}"/>
          </ac:picMkLst>
        </pc:picChg>
        <pc:picChg chg="add mod">
          <ac:chgData name="Bičišťová Petra" userId="b30606f5-15a5-4715-825e-7f7d55c4e7b8" providerId="ADAL" clId="{8B2F1349-EA70-4307-86E3-382E7EDF69ED}" dt="2023-03-17T09:27:18.723" v="1532"/>
          <ac:picMkLst>
            <pc:docMk/>
            <pc:sldMk cId="1381312492" sldId="878"/>
            <ac:picMk id="6" creationId="{B51B6213-E71E-0872-0249-E8A12062B0F4}"/>
          </ac:picMkLst>
        </pc:picChg>
        <pc:picChg chg="del">
          <ac:chgData name="Bičišťová Petra" userId="b30606f5-15a5-4715-825e-7f7d55c4e7b8" providerId="ADAL" clId="{8B2F1349-EA70-4307-86E3-382E7EDF69ED}" dt="2023-03-17T09:27:03.866" v="1529" actId="478"/>
          <ac:picMkLst>
            <pc:docMk/>
            <pc:sldMk cId="1381312492" sldId="878"/>
            <ac:picMk id="8" creationId="{42A40217-694B-41EA-C298-2C883F641E40}"/>
          </ac:picMkLst>
        </pc:picChg>
      </pc:sldChg>
      <pc:sldChg chg="delSp modSp add del mod ord modShow">
        <pc:chgData name="Bičišťová Petra" userId="b30606f5-15a5-4715-825e-7f7d55c4e7b8" providerId="ADAL" clId="{8B2F1349-EA70-4307-86E3-382E7EDF69ED}" dt="2023-03-19T18:20:12.936" v="7266" actId="47"/>
        <pc:sldMkLst>
          <pc:docMk/>
          <pc:sldMk cId="3391759668" sldId="879"/>
        </pc:sldMkLst>
        <pc:spChg chg="mod">
          <ac:chgData name="Bičišťová Petra" userId="b30606f5-15a5-4715-825e-7f7d55c4e7b8" providerId="ADAL" clId="{8B2F1349-EA70-4307-86E3-382E7EDF69ED}" dt="2023-03-18T21:22:13.295" v="5690" actId="6549"/>
          <ac:spMkLst>
            <pc:docMk/>
            <pc:sldMk cId="3391759668" sldId="879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8:14:06.738" v="7244" actId="27636"/>
          <ac:spMkLst>
            <pc:docMk/>
            <pc:sldMk cId="3391759668" sldId="879"/>
            <ac:spMk id="3" creationId="{00000000-0000-0000-0000-000000000000}"/>
          </ac:spMkLst>
        </pc:spChg>
        <pc:picChg chg="del">
          <ac:chgData name="Bičišťová Petra" userId="b30606f5-15a5-4715-825e-7f7d55c4e7b8" providerId="ADAL" clId="{8B2F1349-EA70-4307-86E3-382E7EDF69ED}" dt="2023-03-18T19:45:00.999" v="1899" actId="478"/>
          <ac:picMkLst>
            <pc:docMk/>
            <pc:sldMk cId="3391759668" sldId="879"/>
            <ac:picMk id="5" creationId="{67AE7AF8-CB2C-59F9-7360-E908F3075836}"/>
          </ac:picMkLst>
        </pc:picChg>
      </pc:sldChg>
      <pc:sldChg chg="modSp add mod ord modNotesTx">
        <pc:chgData name="Bičišťová Petra" userId="b30606f5-15a5-4715-825e-7f7d55c4e7b8" providerId="ADAL" clId="{8B2F1349-EA70-4307-86E3-382E7EDF69ED}" dt="2023-03-19T18:43:59.087" v="8049" actId="20577"/>
        <pc:sldMkLst>
          <pc:docMk/>
          <pc:sldMk cId="1957332013" sldId="880"/>
        </pc:sldMkLst>
        <pc:spChg chg="mod">
          <ac:chgData name="Bičišťová Petra" userId="b30606f5-15a5-4715-825e-7f7d55c4e7b8" providerId="ADAL" clId="{8B2F1349-EA70-4307-86E3-382E7EDF69ED}" dt="2023-03-18T21:12:05.192" v="5481" actId="255"/>
          <ac:spMkLst>
            <pc:docMk/>
            <pc:sldMk cId="1957332013" sldId="880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8:26:16.334" v="7357" actId="14100"/>
          <ac:spMkLst>
            <pc:docMk/>
            <pc:sldMk cId="1957332013" sldId="880"/>
            <ac:spMk id="3" creationId="{00000000-0000-0000-0000-000000000000}"/>
          </ac:spMkLst>
        </pc:spChg>
      </pc:sldChg>
      <pc:sldChg chg="modSp add mod">
        <pc:chgData name="Bičišťová Petra" userId="b30606f5-15a5-4715-825e-7f7d55c4e7b8" providerId="ADAL" clId="{8B2F1349-EA70-4307-86E3-382E7EDF69ED}" dt="2023-03-19T18:40:05.905" v="7867" actId="20577"/>
        <pc:sldMkLst>
          <pc:docMk/>
          <pc:sldMk cId="3168707245" sldId="881"/>
        </pc:sldMkLst>
        <pc:spChg chg="mod">
          <ac:chgData name="Bičišťová Petra" userId="b30606f5-15a5-4715-825e-7f7d55c4e7b8" providerId="ADAL" clId="{8B2F1349-EA70-4307-86E3-382E7EDF69ED}" dt="2023-03-19T18:40:05.905" v="7867" actId="20577"/>
          <ac:spMkLst>
            <pc:docMk/>
            <pc:sldMk cId="3168707245" sldId="881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7:58:31.836" v="6843" actId="27636"/>
          <ac:spMkLst>
            <pc:docMk/>
            <pc:sldMk cId="3168707245" sldId="881"/>
            <ac:spMk id="3" creationId="{00000000-0000-0000-0000-000000000000}"/>
          </ac:spMkLst>
        </pc:spChg>
      </pc:sldChg>
      <pc:sldChg chg="modSp add mod">
        <pc:chgData name="Bičišťová Petra" userId="b30606f5-15a5-4715-825e-7f7d55c4e7b8" providerId="ADAL" clId="{8B2F1349-EA70-4307-86E3-382E7EDF69ED}" dt="2023-03-19T18:45:21.181" v="8050"/>
        <pc:sldMkLst>
          <pc:docMk/>
          <pc:sldMk cId="2321271445" sldId="882"/>
        </pc:sldMkLst>
        <pc:spChg chg="mod">
          <ac:chgData name="Bičišťová Petra" userId="b30606f5-15a5-4715-825e-7f7d55c4e7b8" providerId="ADAL" clId="{8B2F1349-EA70-4307-86E3-382E7EDF69ED}" dt="2023-03-18T21:21:39.292" v="5674" actId="255"/>
          <ac:spMkLst>
            <pc:docMk/>
            <pc:sldMk cId="2321271445" sldId="882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8:45:21.181" v="8050"/>
          <ac:spMkLst>
            <pc:docMk/>
            <pc:sldMk cId="2321271445" sldId="882"/>
            <ac:spMk id="3" creationId="{00000000-0000-0000-0000-000000000000}"/>
          </ac:spMkLst>
        </pc:spChg>
      </pc:sldChg>
      <pc:sldChg chg="modSp add mod">
        <pc:chgData name="Bičišťová Petra" userId="b30606f5-15a5-4715-825e-7f7d55c4e7b8" providerId="ADAL" clId="{8B2F1349-EA70-4307-86E3-382E7EDF69ED}" dt="2023-03-19T17:55:04.255" v="6681" actId="6549"/>
        <pc:sldMkLst>
          <pc:docMk/>
          <pc:sldMk cId="3771206326" sldId="883"/>
        </pc:sldMkLst>
        <pc:spChg chg="mod">
          <ac:chgData name="Bičišťová Petra" userId="b30606f5-15a5-4715-825e-7f7d55c4e7b8" providerId="ADAL" clId="{8B2F1349-EA70-4307-86E3-382E7EDF69ED}" dt="2023-03-19T17:55:04.255" v="6681" actId="6549"/>
          <ac:spMkLst>
            <pc:docMk/>
            <pc:sldMk cId="3771206326" sldId="883"/>
            <ac:spMk id="3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1:12:34.804" v="5483" actId="255"/>
          <ac:spMkLst>
            <pc:docMk/>
            <pc:sldMk cId="3771206326" sldId="883"/>
            <ac:spMk id="4" creationId="{8E33BC9E-D3EA-5118-36C1-F5718B4E4FE7}"/>
          </ac:spMkLst>
        </pc:spChg>
      </pc:sldChg>
      <pc:sldChg chg="add del">
        <pc:chgData name="Bičišťová Petra" userId="b30606f5-15a5-4715-825e-7f7d55c4e7b8" providerId="ADAL" clId="{8B2F1349-EA70-4307-86E3-382E7EDF69ED}" dt="2023-03-19T17:55:27.249" v="6682" actId="47"/>
        <pc:sldMkLst>
          <pc:docMk/>
          <pc:sldMk cId="2021371504" sldId="884"/>
        </pc:sldMkLst>
      </pc:sldChg>
      <pc:sldChg chg="modSp add mod">
        <pc:chgData name="Bičišťová Petra" userId="b30606f5-15a5-4715-825e-7f7d55c4e7b8" providerId="ADAL" clId="{8B2F1349-EA70-4307-86E3-382E7EDF69ED}" dt="2023-03-19T17:31:51.567" v="6205" actId="6549"/>
        <pc:sldMkLst>
          <pc:docMk/>
          <pc:sldMk cId="2105576274" sldId="885"/>
        </pc:sldMkLst>
        <pc:spChg chg="mod">
          <ac:chgData name="Bičišťová Petra" userId="b30606f5-15a5-4715-825e-7f7d55c4e7b8" providerId="ADAL" clId="{8B2F1349-EA70-4307-86E3-382E7EDF69ED}" dt="2023-03-19T17:31:51.567" v="6205" actId="6549"/>
          <ac:spMkLst>
            <pc:docMk/>
            <pc:sldMk cId="2105576274" sldId="885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1:22:54.900" v="5694" actId="6549"/>
          <ac:spMkLst>
            <pc:docMk/>
            <pc:sldMk cId="2105576274" sldId="885"/>
            <ac:spMk id="3" creationId="{00000000-0000-0000-0000-000000000000}"/>
          </ac:spMkLst>
        </pc:spChg>
      </pc:sldChg>
      <pc:sldChg chg="add del">
        <pc:chgData name="Bičišťová Petra" userId="b30606f5-15a5-4715-825e-7f7d55c4e7b8" providerId="ADAL" clId="{8B2F1349-EA70-4307-86E3-382E7EDF69ED}" dt="2023-03-18T21:11:03.207" v="5479" actId="47"/>
        <pc:sldMkLst>
          <pc:docMk/>
          <pc:sldMk cId="2998282054" sldId="886"/>
        </pc:sldMkLst>
      </pc:sldChg>
      <pc:sldChg chg="modSp add mod">
        <pc:chgData name="Bičišťová Petra" userId="b30606f5-15a5-4715-825e-7f7d55c4e7b8" providerId="ADAL" clId="{8B2F1349-EA70-4307-86E3-382E7EDF69ED}" dt="2023-03-19T18:26:47.452" v="7362" actId="14100"/>
        <pc:sldMkLst>
          <pc:docMk/>
          <pc:sldMk cId="3610785779" sldId="886"/>
        </pc:sldMkLst>
        <pc:spChg chg="mod">
          <ac:chgData name="Bičišťová Petra" userId="b30606f5-15a5-4715-825e-7f7d55c4e7b8" providerId="ADAL" clId="{8B2F1349-EA70-4307-86E3-382E7EDF69ED}" dt="2023-03-19T18:26:47.452" v="7362" actId="14100"/>
          <ac:spMkLst>
            <pc:docMk/>
            <pc:sldMk cId="3610785779" sldId="886"/>
            <ac:spMk id="3" creationId="{00000000-0000-0000-0000-000000000000}"/>
          </ac:spMkLst>
        </pc:spChg>
      </pc:sldChg>
      <pc:sldChg chg="modSp add mod">
        <pc:chgData name="Bičišťová Petra" userId="b30606f5-15a5-4715-825e-7f7d55c4e7b8" providerId="ADAL" clId="{8B2F1349-EA70-4307-86E3-382E7EDF69ED}" dt="2023-03-19T18:42:50.966" v="7962" actId="6549"/>
        <pc:sldMkLst>
          <pc:docMk/>
          <pc:sldMk cId="2195096112" sldId="887"/>
        </pc:sldMkLst>
        <pc:spChg chg="mod">
          <ac:chgData name="Bičišťová Petra" userId="b30606f5-15a5-4715-825e-7f7d55c4e7b8" providerId="ADAL" clId="{8B2F1349-EA70-4307-86E3-382E7EDF69ED}" dt="2023-03-19T18:42:50.966" v="7962" actId="6549"/>
          <ac:spMkLst>
            <pc:docMk/>
            <pc:sldMk cId="2195096112" sldId="887"/>
            <ac:spMk id="3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8T21:28:56.330" v="5742" actId="6549"/>
          <ac:spMkLst>
            <pc:docMk/>
            <pc:sldMk cId="2195096112" sldId="887"/>
            <ac:spMk id="7" creationId="{11A9A9BC-F3CA-9263-0E76-1FC937C8F314}"/>
          </ac:spMkLst>
        </pc:spChg>
      </pc:sldChg>
      <pc:sldChg chg="modSp add mod ord">
        <pc:chgData name="Bičišťová Petra" userId="b30606f5-15a5-4715-825e-7f7d55c4e7b8" providerId="ADAL" clId="{8B2F1349-EA70-4307-86E3-382E7EDF69ED}" dt="2023-03-19T18:18:32.470" v="7262"/>
        <pc:sldMkLst>
          <pc:docMk/>
          <pc:sldMk cId="3234370079" sldId="888"/>
        </pc:sldMkLst>
        <pc:spChg chg="mod">
          <ac:chgData name="Bičišťová Petra" userId="b30606f5-15a5-4715-825e-7f7d55c4e7b8" providerId="ADAL" clId="{8B2F1349-EA70-4307-86E3-382E7EDF69ED}" dt="2023-03-19T18:17:51.474" v="7260" actId="6549"/>
          <ac:spMkLst>
            <pc:docMk/>
            <pc:sldMk cId="3234370079" sldId="888"/>
            <ac:spMk id="3" creationId="{00000000-0000-0000-0000-000000000000}"/>
          </ac:spMkLst>
        </pc:spChg>
      </pc:sldChg>
      <pc:sldChg chg="addSp delSp modSp add del mod">
        <pc:chgData name="Bičišťová Petra" userId="b30606f5-15a5-4715-825e-7f7d55c4e7b8" providerId="ADAL" clId="{8B2F1349-EA70-4307-86E3-382E7EDF69ED}" dt="2023-03-18T21:41:45.555" v="6203" actId="47"/>
        <pc:sldMkLst>
          <pc:docMk/>
          <pc:sldMk cId="597601040" sldId="889"/>
        </pc:sldMkLst>
        <pc:picChg chg="add del mod">
          <ac:chgData name="Bičišťová Petra" userId="b30606f5-15a5-4715-825e-7f7d55c4e7b8" providerId="ADAL" clId="{8B2F1349-EA70-4307-86E3-382E7EDF69ED}" dt="2023-03-18T21:41:41.134" v="6202"/>
          <ac:picMkLst>
            <pc:docMk/>
            <pc:sldMk cId="597601040" sldId="889"/>
            <ac:picMk id="4" creationId="{9E3ED96A-B03F-5F11-F0EC-0275B4E80BB7}"/>
          </ac:picMkLst>
        </pc:picChg>
        <pc:picChg chg="del">
          <ac:chgData name="Bičišťová Petra" userId="b30606f5-15a5-4715-825e-7f7d55c4e7b8" providerId="ADAL" clId="{8B2F1349-EA70-4307-86E3-382E7EDF69ED}" dt="2023-03-18T21:41:16.730" v="6200" actId="478"/>
          <ac:picMkLst>
            <pc:docMk/>
            <pc:sldMk cId="597601040" sldId="889"/>
            <ac:picMk id="5" creationId="{67AE7AF8-CB2C-59F9-7360-E908F3075836}"/>
          </ac:picMkLst>
        </pc:picChg>
      </pc:sldChg>
      <pc:sldChg chg="addSp modSp add mod">
        <pc:chgData name="Bičišťová Petra" userId="b30606f5-15a5-4715-825e-7f7d55c4e7b8" providerId="ADAL" clId="{8B2F1349-EA70-4307-86E3-382E7EDF69ED}" dt="2023-03-19T17:51:36.308" v="6470" actId="164"/>
        <pc:sldMkLst>
          <pc:docMk/>
          <pc:sldMk cId="979302651" sldId="889"/>
        </pc:sldMkLst>
        <pc:spChg chg="add mod">
          <ac:chgData name="Bičišťová Petra" userId="b30606f5-15a5-4715-825e-7f7d55c4e7b8" providerId="ADAL" clId="{8B2F1349-EA70-4307-86E3-382E7EDF69ED}" dt="2023-03-19T17:51:36.308" v="6470" actId="164"/>
          <ac:spMkLst>
            <pc:docMk/>
            <pc:sldMk cId="979302651" sldId="889"/>
            <ac:spMk id="9" creationId="{7E0E59C5-AAC4-185F-F4C9-65CF69CB152F}"/>
          </ac:spMkLst>
        </pc:spChg>
        <pc:grpChg chg="mod">
          <ac:chgData name="Bičišťová Petra" userId="b30606f5-15a5-4715-825e-7f7d55c4e7b8" providerId="ADAL" clId="{8B2F1349-EA70-4307-86E3-382E7EDF69ED}" dt="2023-03-19T17:51:36.308" v="6470" actId="164"/>
          <ac:grpSpMkLst>
            <pc:docMk/>
            <pc:sldMk cId="979302651" sldId="889"/>
            <ac:grpSpMk id="7" creationId="{DB710241-9D55-1298-0C39-80427EE47A47}"/>
          </ac:grpSpMkLst>
        </pc:grpChg>
        <pc:grpChg chg="add mod">
          <ac:chgData name="Bičišťová Petra" userId="b30606f5-15a5-4715-825e-7f7d55c4e7b8" providerId="ADAL" clId="{8B2F1349-EA70-4307-86E3-382E7EDF69ED}" dt="2023-03-19T17:51:36.308" v="6470" actId="164"/>
          <ac:grpSpMkLst>
            <pc:docMk/>
            <pc:sldMk cId="979302651" sldId="889"/>
            <ac:grpSpMk id="10" creationId="{54AE6705-DC0A-EF61-E665-099DFBFCB7A7}"/>
          </ac:grpSpMkLst>
        </pc:grpChg>
      </pc:sldChg>
      <pc:sldChg chg="modSp add mod">
        <pc:chgData name="Bičišťová Petra" userId="b30606f5-15a5-4715-825e-7f7d55c4e7b8" providerId="ADAL" clId="{8B2F1349-EA70-4307-86E3-382E7EDF69ED}" dt="2023-03-19T18:39:32.672" v="7854" actId="6549"/>
        <pc:sldMkLst>
          <pc:docMk/>
          <pc:sldMk cId="3883955463" sldId="890"/>
        </pc:sldMkLst>
        <pc:spChg chg="mod">
          <ac:chgData name="Bičišťová Petra" userId="b30606f5-15a5-4715-825e-7f7d55c4e7b8" providerId="ADAL" clId="{8B2F1349-EA70-4307-86E3-382E7EDF69ED}" dt="2023-03-19T18:39:32.672" v="7854" actId="6549"/>
          <ac:spMkLst>
            <pc:docMk/>
            <pc:sldMk cId="3883955463" sldId="890"/>
            <ac:spMk id="2" creationId="{00000000-0000-0000-0000-000000000000}"/>
          </ac:spMkLst>
        </pc:spChg>
        <pc:spChg chg="mod">
          <ac:chgData name="Bičišťová Petra" userId="b30606f5-15a5-4715-825e-7f7d55c4e7b8" providerId="ADAL" clId="{8B2F1349-EA70-4307-86E3-382E7EDF69ED}" dt="2023-03-19T18:38:47.492" v="7767" actId="14100"/>
          <ac:spMkLst>
            <pc:docMk/>
            <pc:sldMk cId="3883955463" sldId="89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ECCBA-2C34-4D6E-B2A3-B21F46DE924D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24E2C137-F24B-4F8C-B813-061FE8CC7E26}">
      <dgm:prSet phldrT="[Text]"/>
      <dgm:spPr/>
      <dgm:t>
        <a:bodyPr/>
        <a:lstStyle/>
        <a:p>
          <a:r>
            <a:rPr lang="cs-CZ" dirty="0"/>
            <a:t>1.4.2015</a:t>
          </a:r>
        </a:p>
      </dgm:t>
    </dgm:pt>
    <dgm:pt modelId="{A3E0230A-2AB0-4F11-997C-27B5044A74C6}" type="parTrans" cxnId="{147DD29A-22E9-4ADF-8195-696A3D001009}">
      <dgm:prSet/>
      <dgm:spPr/>
      <dgm:t>
        <a:bodyPr/>
        <a:lstStyle/>
        <a:p>
          <a:endParaRPr lang="cs-CZ"/>
        </a:p>
      </dgm:t>
    </dgm:pt>
    <dgm:pt modelId="{AC7D8922-DF1D-4996-858F-63335CE8A273}" type="sibTrans" cxnId="{147DD29A-22E9-4ADF-8195-696A3D001009}">
      <dgm:prSet/>
      <dgm:spPr/>
      <dgm:t>
        <a:bodyPr/>
        <a:lstStyle/>
        <a:p>
          <a:endParaRPr lang="cs-CZ"/>
        </a:p>
      </dgm:t>
    </dgm:pt>
    <dgm:pt modelId="{E6B06919-BEBE-4DAB-9D93-0271EDE3B01A}">
      <dgm:prSet phldrT="[Text]"/>
      <dgm:spPr/>
      <dgm:t>
        <a:bodyPr/>
        <a:lstStyle/>
        <a:p>
          <a:r>
            <a:rPr lang="cs-CZ" dirty="0"/>
            <a:t>26.5.2021</a:t>
          </a:r>
        </a:p>
      </dgm:t>
    </dgm:pt>
    <dgm:pt modelId="{94A1D47C-42B8-4D56-B186-CA339C1FF926}" type="parTrans" cxnId="{00B9FC54-EDED-446F-929C-65206C52F064}">
      <dgm:prSet/>
      <dgm:spPr/>
      <dgm:t>
        <a:bodyPr/>
        <a:lstStyle/>
        <a:p>
          <a:endParaRPr lang="cs-CZ"/>
        </a:p>
      </dgm:t>
    </dgm:pt>
    <dgm:pt modelId="{6E431BD0-D639-46B9-BC99-FF0D92AB01B5}" type="sibTrans" cxnId="{00B9FC54-EDED-446F-929C-65206C52F064}">
      <dgm:prSet/>
      <dgm:spPr/>
      <dgm:t>
        <a:bodyPr/>
        <a:lstStyle/>
        <a:p>
          <a:endParaRPr lang="cs-CZ"/>
        </a:p>
      </dgm:t>
    </dgm:pt>
    <dgm:pt modelId="{69B599BD-2FAD-4391-93B6-E369E41A4AB1}">
      <dgm:prSet phldrT="[Text]"/>
      <dgm:spPr/>
      <dgm:t>
        <a:bodyPr/>
        <a:lstStyle/>
        <a:p>
          <a:r>
            <a:rPr lang="cs-CZ" dirty="0"/>
            <a:t>22.12.2022</a:t>
          </a:r>
        </a:p>
      </dgm:t>
    </dgm:pt>
    <dgm:pt modelId="{2BE0FF0F-B257-4E7F-B6BB-AF0C13C21746}" type="parTrans" cxnId="{85145867-B9A3-4C01-AA9E-2296044155B3}">
      <dgm:prSet/>
      <dgm:spPr/>
      <dgm:t>
        <a:bodyPr/>
        <a:lstStyle/>
        <a:p>
          <a:endParaRPr lang="cs-CZ"/>
        </a:p>
      </dgm:t>
    </dgm:pt>
    <dgm:pt modelId="{57FD2B24-337B-47AF-87F4-D65504AFECB2}" type="sibTrans" cxnId="{85145867-B9A3-4C01-AA9E-2296044155B3}">
      <dgm:prSet/>
      <dgm:spPr/>
      <dgm:t>
        <a:bodyPr/>
        <a:lstStyle/>
        <a:p>
          <a:endParaRPr lang="cs-CZ"/>
        </a:p>
      </dgm:t>
    </dgm:pt>
    <dgm:pt modelId="{13014626-F358-4C36-9413-C5541B45B8B1}" type="pres">
      <dgm:prSet presAssocID="{B33ECCBA-2C34-4D6E-B2A3-B21F46DE924D}" presName="arrowDiagram" presStyleCnt="0">
        <dgm:presLayoutVars>
          <dgm:chMax val="5"/>
          <dgm:dir/>
          <dgm:resizeHandles val="exact"/>
        </dgm:presLayoutVars>
      </dgm:prSet>
      <dgm:spPr/>
    </dgm:pt>
    <dgm:pt modelId="{28AC30E2-1E4A-4E22-96AA-59D9C1B0F28C}" type="pres">
      <dgm:prSet presAssocID="{B33ECCBA-2C34-4D6E-B2A3-B21F46DE924D}" presName="arrow" presStyleLbl="bgShp" presStyleIdx="0" presStyleCnt="1" custLinFactNeighborY="134"/>
      <dgm:spPr/>
    </dgm:pt>
    <dgm:pt modelId="{CBC22D2D-9263-4D3D-B271-6D6A405EF041}" type="pres">
      <dgm:prSet presAssocID="{B33ECCBA-2C34-4D6E-B2A3-B21F46DE924D}" presName="arrowDiagram3" presStyleCnt="0"/>
      <dgm:spPr/>
    </dgm:pt>
    <dgm:pt modelId="{B9FA6D04-31DD-4673-85E0-282005095C98}" type="pres">
      <dgm:prSet presAssocID="{24E2C137-F24B-4F8C-B813-061FE8CC7E26}" presName="bullet3a" presStyleLbl="node1" presStyleIdx="0" presStyleCnt="3"/>
      <dgm:spPr/>
    </dgm:pt>
    <dgm:pt modelId="{C25D1362-2655-4D09-BB0F-03C7A902FF55}" type="pres">
      <dgm:prSet presAssocID="{24E2C137-F24B-4F8C-B813-061FE8CC7E26}" presName="textBox3a" presStyleLbl="revTx" presStyleIdx="0" presStyleCnt="3" custLinFactNeighborX="3594" custLinFactNeighborY="-11591">
        <dgm:presLayoutVars>
          <dgm:bulletEnabled val="1"/>
        </dgm:presLayoutVars>
      </dgm:prSet>
      <dgm:spPr/>
    </dgm:pt>
    <dgm:pt modelId="{2BC92B94-558E-4D07-A642-8F6D713342F9}" type="pres">
      <dgm:prSet presAssocID="{E6B06919-BEBE-4DAB-9D93-0271EDE3B01A}" presName="bullet3b" presStyleLbl="node1" presStyleIdx="1" presStyleCnt="3"/>
      <dgm:spPr/>
    </dgm:pt>
    <dgm:pt modelId="{4730B358-3024-4A81-8030-B89973710CA5}" type="pres">
      <dgm:prSet presAssocID="{E6B06919-BEBE-4DAB-9D93-0271EDE3B01A}" presName="textBox3b" presStyleLbl="revTx" presStyleIdx="1" presStyleCnt="3" custLinFactNeighborX="1163" custLinFactNeighborY="-5665">
        <dgm:presLayoutVars>
          <dgm:bulletEnabled val="1"/>
        </dgm:presLayoutVars>
      </dgm:prSet>
      <dgm:spPr/>
    </dgm:pt>
    <dgm:pt modelId="{850FCEB6-C9DC-4AA6-A13E-A01B7D07F2E2}" type="pres">
      <dgm:prSet presAssocID="{69B599BD-2FAD-4391-93B6-E369E41A4AB1}" presName="bullet3c" presStyleLbl="node1" presStyleIdx="2" presStyleCnt="3"/>
      <dgm:spPr/>
    </dgm:pt>
    <dgm:pt modelId="{C44DB8BE-DF56-4C85-80F1-59CCDE95EE7A}" type="pres">
      <dgm:prSet presAssocID="{69B599BD-2FAD-4391-93B6-E369E41A4AB1}" presName="textBox3c" presStyleLbl="revTx" presStyleIdx="2" presStyleCnt="3" custLinFactNeighborX="4536" custLinFactNeighborY="-5398">
        <dgm:presLayoutVars>
          <dgm:bulletEnabled val="1"/>
        </dgm:presLayoutVars>
      </dgm:prSet>
      <dgm:spPr/>
    </dgm:pt>
  </dgm:ptLst>
  <dgm:cxnLst>
    <dgm:cxn modelId="{9CF1B120-C5CD-4F3B-BF6E-F5FED689E97D}" type="presOf" srcId="{E6B06919-BEBE-4DAB-9D93-0271EDE3B01A}" destId="{4730B358-3024-4A81-8030-B89973710CA5}" srcOrd="0" destOrd="0" presId="urn:microsoft.com/office/officeart/2005/8/layout/arrow2"/>
    <dgm:cxn modelId="{85145867-B9A3-4C01-AA9E-2296044155B3}" srcId="{B33ECCBA-2C34-4D6E-B2A3-B21F46DE924D}" destId="{69B599BD-2FAD-4391-93B6-E369E41A4AB1}" srcOrd="2" destOrd="0" parTransId="{2BE0FF0F-B257-4E7F-B6BB-AF0C13C21746}" sibTransId="{57FD2B24-337B-47AF-87F4-D65504AFECB2}"/>
    <dgm:cxn modelId="{00B9FC54-EDED-446F-929C-65206C52F064}" srcId="{B33ECCBA-2C34-4D6E-B2A3-B21F46DE924D}" destId="{E6B06919-BEBE-4DAB-9D93-0271EDE3B01A}" srcOrd="1" destOrd="0" parTransId="{94A1D47C-42B8-4D56-B186-CA339C1FF926}" sibTransId="{6E431BD0-D639-46B9-BC99-FF0D92AB01B5}"/>
    <dgm:cxn modelId="{FDC53377-5DD5-4C9E-94C0-51E33A87B023}" type="presOf" srcId="{69B599BD-2FAD-4391-93B6-E369E41A4AB1}" destId="{C44DB8BE-DF56-4C85-80F1-59CCDE95EE7A}" srcOrd="0" destOrd="0" presId="urn:microsoft.com/office/officeart/2005/8/layout/arrow2"/>
    <dgm:cxn modelId="{147DD29A-22E9-4ADF-8195-696A3D001009}" srcId="{B33ECCBA-2C34-4D6E-B2A3-B21F46DE924D}" destId="{24E2C137-F24B-4F8C-B813-061FE8CC7E26}" srcOrd="0" destOrd="0" parTransId="{A3E0230A-2AB0-4F11-997C-27B5044A74C6}" sibTransId="{AC7D8922-DF1D-4996-858F-63335CE8A273}"/>
    <dgm:cxn modelId="{C73579BB-0B15-495F-A5D3-2CA1E7452783}" type="presOf" srcId="{B33ECCBA-2C34-4D6E-B2A3-B21F46DE924D}" destId="{13014626-F358-4C36-9413-C5541B45B8B1}" srcOrd="0" destOrd="0" presId="urn:microsoft.com/office/officeart/2005/8/layout/arrow2"/>
    <dgm:cxn modelId="{2043C9ED-1101-42D5-B2BE-B2D014919844}" type="presOf" srcId="{24E2C137-F24B-4F8C-B813-061FE8CC7E26}" destId="{C25D1362-2655-4D09-BB0F-03C7A902FF55}" srcOrd="0" destOrd="0" presId="urn:microsoft.com/office/officeart/2005/8/layout/arrow2"/>
    <dgm:cxn modelId="{5A7764D2-9A7C-4198-A613-9904502DD103}" type="presParOf" srcId="{13014626-F358-4C36-9413-C5541B45B8B1}" destId="{28AC30E2-1E4A-4E22-96AA-59D9C1B0F28C}" srcOrd="0" destOrd="0" presId="urn:microsoft.com/office/officeart/2005/8/layout/arrow2"/>
    <dgm:cxn modelId="{894B4BB5-22EC-466F-BDFD-F23EAF72E1B3}" type="presParOf" srcId="{13014626-F358-4C36-9413-C5541B45B8B1}" destId="{CBC22D2D-9263-4D3D-B271-6D6A405EF041}" srcOrd="1" destOrd="0" presId="urn:microsoft.com/office/officeart/2005/8/layout/arrow2"/>
    <dgm:cxn modelId="{71932662-5684-4BD2-805C-54EE872DF782}" type="presParOf" srcId="{CBC22D2D-9263-4D3D-B271-6D6A405EF041}" destId="{B9FA6D04-31DD-4673-85E0-282005095C98}" srcOrd="0" destOrd="0" presId="urn:microsoft.com/office/officeart/2005/8/layout/arrow2"/>
    <dgm:cxn modelId="{D2C7EF45-A097-47D9-9E2D-A4C74D18CFB9}" type="presParOf" srcId="{CBC22D2D-9263-4D3D-B271-6D6A405EF041}" destId="{C25D1362-2655-4D09-BB0F-03C7A902FF55}" srcOrd="1" destOrd="0" presId="urn:microsoft.com/office/officeart/2005/8/layout/arrow2"/>
    <dgm:cxn modelId="{9618A00D-4282-4B53-9AAD-548314ACB6C3}" type="presParOf" srcId="{CBC22D2D-9263-4D3D-B271-6D6A405EF041}" destId="{2BC92B94-558E-4D07-A642-8F6D713342F9}" srcOrd="2" destOrd="0" presId="urn:microsoft.com/office/officeart/2005/8/layout/arrow2"/>
    <dgm:cxn modelId="{2BA634F1-2CE3-4C11-8327-597527808F58}" type="presParOf" srcId="{CBC22D2D-9263-4D3D-B271-6D6A405EF041}" destId="{4730B358-3024-4A81-8030-B89973710CA5}" srcOrd="3" destOrd="0" presId="urn:microsoft.com/office/officeart/2005/8/layout/arrow2"/>
    <dgm:cxn modelId="{6959B49B-C82F-49F9-9BC8-18DE0DDFBCD8}" type="presParOf" srcId="{CBC22D2D-9263-4D3D-B271-6D6A405EF041}" destId="{850FCEB6-C9DC-4AA6-A13E-A01B7D07F2E2}" srcOrd="4" destOrd="0" presId="urn:microsoft.com/office/officeart/2005/8/layout/arrow2"/>
    <dgm:cxn modelId="{36020E87-1A0C-440C-AFA7-65BBAC788456}" type="presParOf" srcId="{CBC22D2D-9263-4D3D-B271-6D6A405EF041}" destId="{C44DB8BE-DF56-4C85-80F1-59CCDE95EE7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C30E2-1E4A-4E22-96AA-59D9C1B0F28C}">
      <dsp:nvSpPr>
        <dsp:cNvPr id="0" name=""/>
        <dsp:cNvSpPr/>
      </dsp:nvSpPr>
      <dsp:spPr>
        <a:xfrm>
          <a:off x="48591" y="0"/>
          <a:ext cx="6032496" cy="37703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A6D04-31DD-4673-85E0-282005095C98}">
      <dsp:nvSpPr>
        <dsp:cNvPr id="0" name=""/>
        <dsp:cNvSpPr/>
      </dsp:nvSpPr>
      <dsp:spPr>
        <a:xfrm>
          <a:off x="814718" y="2602267"/>
          <a:ext cx="156844" cy="1568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D1362-2655-4D09-BB0F-03C7A902FF55}">
      <dsp:nvSpPr>
        <dsp:cNvPr id="0" name=""/>
        <dsp:cNvSpPr/>
      </dsp:nvSpPr>
      <dsp:spPr>
        <a:xfrm>
          <a:off x="943657" y="2554392"/>
          <a:ext cx="1405571" cy="108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9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1.4.2015</a:t>
          </a:r>
        </a:p>
      </dsp:txBody>
      <dsp:txXfrm>
        <a:off x="943657" y="2554392"/>
        <a:ext cx="1405571" cy="1089619"/>
      </dsp:txXfrm>
    </dsp:sp>
    <dsp:sp modelId="{2BC92B94-558E-4D07-A642-8F6D713342F9}">
      <dsp:nvSpPr>
        <dsp:cNvPr id="0" name=""/>
        <dsp:cNvSpPr/>
      </dsp:nvSpPr>
      <dsp:spPr>
        <a:xfrm>
          <a:off x="2199176" y="1577497"/>
          <a:ext cx="283527" cy="2835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0B358-3024-4A81-8030-B89973710CA5}">
      <dsp:nvSpPr>
        <dsp:cNvPr id="0" name=""/>
        <dsp:cNvSpPr/>
      </dsp:nvSpPr>
      <dsp:spPr>
        <a:xfrm>
          <a:off x="2357778" y="1603069"/>
          <a:ext cx="1447799" cy="2051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35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26.5.2021</a:t>
          </a:r>
        </a:p>
      </dsp:txBody>
      <dsp:txXfrm>
        <a:off x="2357778" y="1603069"/>
        <a:ext cx="1447799" cy="2051048"/>
      </dsp:txXfrm>
    </dsp:sp>
    <dsp:sp modelId="{850FCEB6-C9DC-4AA6-A13E-A01B7D07F2E2}">
      <dsp:nvSpPr>
        <dsp:cNvPr id="0" name=""/>
        <dsp:cNvSpPr/>
      </dsp:nvSpPr>
      <dsp:spPr>
        <a:xfrm>
          <a:off x="3864145" y="953888"/>
          <a:ext cx="392112" cy="3921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DB8BE-DF56-4C85-80F1-59CCDE95EE7A}">
      <dsp:nvSpPr>
        <dsp:cNvPr id="0" name=""/>
        <dsp:cNvSpPr/>
      </dsp:nvSpPr>
      <dsp:spPr>
        <a:xfrm>
          <a:off x="4125874" y="1008497"/>
          <a:ext cx="1447799" cy="262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72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22.12.2022</a:t>
          </a:r>
        </a:p>
      </dsp:txBody>
      <dsp:txXfrm>
        <a:off x="4125874" y="1008497"/>
        <a:ext cx="1447799" cy="2620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24D7A-7C36-448D-99BC-7961624EA303}" type="datetimeFigureOut">
              <a:rPr lang="cs-CZ" smtClean="0"/>
              <a:t>22.05.2023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F1FA-306A-4289-AB60-3BB2390BB8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0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38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Přidat obrázek s UDI kódem </a:t>
            </a:r>
            <a:r>
              <a:rPr lang="cs-CZ" dirty="0" err="1"/>
              <a:t>rozparsovaný</a:t>
            </a:r>
            <a:r>
              <a:rPr lang="cs-CZ" dirty="0"/>
              <a:t> na jednotlivé údaje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9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Změnit obr na vyplněný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1FA-306A-4289-AB60-3BB2390BB87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0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99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produkty F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565914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8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ENTERPR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6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AKO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80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FLEX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5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INTEGRE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8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OPENLI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8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REPO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102087"/>
            <a:ext cx="9144000" cy="590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1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FF"/>
                </a:solidFill>
              </a:defRPr>
            </a:lvl1pPr>
          </a:lstStyle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27584"/>
            <a:ext cx="7886700" cy="3935894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baseline="0"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311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dpis + 2 textove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FF"/>
                </a:solidFill>
              </a:defRPr>
            </a:lvl1pPr>
          </a:lstStyle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164358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4358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855663" indent="-455613" eaLnBrk="1" hangingPunct="1">
              <a:lnSpc>
                <a:spcPct val="93000"/>
              </a:lnSpc>
              <a:buSzPct val="156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lvl2pPr>
            <a:lvl3pPr marL="1257300" indent="-455613" eaLnBrk="1" hangingPunct="1">
              <a:lnSpc>
                <a:spcPct val="93000"/>
              </a:lnSpc>
              <a:buSzPct val="167000"/>
              <a:buFont typeface="Times New Roman" panose="02020603050405020304" pitchFamily="18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lvl3pPr>
          </a:lstStyle>
          <a:p>
            <a:pPr lvl="0"/>
            <a:endParaRPr lang="cs-CZ" sz="2800" b="0" i="1" dirty="0"/>
          </a:p>
        </p:txBody>
      </p:sp>
    </p:spTree>
    <p:extLst>
      <p:ext uri="{BB962C8B-B14F-4D97-AF65-F5344CB8AC3E}">
        <p14:creationId xmlns:p14="http://schemas.microsoft.com/office/powerpoint/2010/main" val="5016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nadpis + 2 textove sloupce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54157"/>
            <a:ext cx="7886700" cy="736532"/>
          </a:xfrm>
        </p:spPr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800" b="1">
                <a:solidFill>
                  <a:srgbClr val="6DE1C2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Signika</a:t>
            </a:r>
            <a:r>
              <a:rPr lang="cs-CZ" dirty="0"/>
              <a:t>, 28b, tučné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rgbClr val="6DE1C2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Signika</a:t>
            </a:r>
            <a:r>
              <a:rPr lang="cs-CZ" dirty="0"/>
              <a:t>, 28b, tučné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 marL="457200" marR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573087" indent="-457200">
              <a:buFontTx/>
              <a:buBlip>
                <a:blip r:embed="rId2"/>
              </a:buBlip>
              <a:defRPr/>
            </a:lvl2pPr>
            <a:lvl3pPr marL="1371600" indent="-457200">
              <a:buFontTx/>
              <a:buBlip>
                <a:blip r:embed="rId2"/>
              </a:buBlip>
              <a:defRPr/>
            </a:lvl3pPr>
            <a:lvl4pPr marL="1828800" indent="-457200">
              <a:buFontTx/>
              <a:buBlip>
                <a:blip r:embed="rId2"/>
              </a:buBlip>
              <a:defRPr/>
            </a:lvl4pPr>
            <a:lvl5pPr marL="2286000" indent="-4572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28 b 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</a:t>
            </a:r>
          </a:p>
        </p:txBody>
      </p:sp>
    </p:spTree>
    <p:extLst>
      <p:ext uri="{BB962C8B-B14F-4D97-AF65-F5344CB8AC3E}">
        <p14:creationId xmlns:p14="http://schemas.microsoft.com/office/powerpoint/2010/main" val="3566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2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57400"/>
            <a:ext cx="4629150" cy="38036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err="1"/>
              <a:t>Arial</a:t>
            </a:r>
            <a:r>
              <a:rPr lang="cs-CZ" dirty="0"/>
              <a:t>, 16 b, normální, zarovnání doleva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54157"/>
            <a:ext cx="7886700" cy="736532"/>
          </a:xfrm>
        </p:spPr>
        <p:txBody>
          <a:bodyPr/>
          <a:lstStyle/>
          <a:p>
            <a:r>
              <a:rPr lang="cs-CZ" dirty="0"/>
              <a:t>Styl –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8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 prezenta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88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 ALL F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0" y="4850295"/>
            <a:ext cx="9144000" cy="647494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0" y="5565914"/>
            <a:ext cx="9144000" cy="420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Prezentujícího</a:t>
            </a:r>
          </a:p>
        </p:txBody>
      </p:sp>
    </p:spTree>
    <p:extLst>
      <p:ext uri="{BB962C8B-B14F-4D97-AF65-F5344CB8AC3E}">
        <p14:creationId xmlns:p14="http://schemas.microsoft.com/office/powerpoint/2010/main" val="58216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90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921565"/>
            <a:ext cx="78867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4531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3" r:id="rId8"/>
    <p:sldLayoutId id="2147483752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0079FF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31774" marR="0" indent="-45720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2"/>
        </a:buBlip>
        <a:tabLst/>
        <a:defRPr sz="280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3087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2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90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Styl - </a:t>
            </a:r>
            <a:r>
              <a:rPr lang="cs-CZ" dirty="0" err="1"/>
              <a:t>Signika</a:t>
            </a:r>
            <a:r>
              <a:rPr lang="cs-CZ" dirty="0"/>
              <a:t>, 40b, tučné</a:t>
            </a:r>
            <a:endParaRPr lang="en-US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921565"/>
            <a:ext cx="78867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Arial</a:t>
            </a:r>
            <a:r>
              <a:rPr lang="cs-CZ" dirty="0"/>
              <a:t>, 28 b – První úroveň</a:t>
            </a:r>
          </a:p>
          <a:p>
            <a:pPr lvl="1"/>
            <a:r>
              <a:rPr lang="cs-CZ" dirty="0" err="1"/>
              <a:t>Arial</a:t>
            </a:r>
            <a:r>
              <a:rPr lang="cs-CZ" dirty="0"/>
              <a:t>, 24 b - Druhá úroveň</a:t>
            </a:r>
          </a:p>
          <a:p>
            <a:pPr lvl="2"/>
            <a:r>
              <a:rPr lang="cs-CZ" dirty="0" err="1"/>
              <a:t>Arial</a:t>
            </a:r>
            <a:r>
              <a:rPr lang="cs-CZ" dirty="0"/>
              <a:t>, 18 b - Třetí úroveň</a:t>
            </a:r>
          </a:p>
          <a:p>
            <a:pPr lvl="3"/>
            <a:r>
              <a:rPr lang="cs-CZ" dirty="0" err="1"/>
              <a:t>Arial</a:t>
            </a:r>
            <a:r>
              <a:rPr lang="cs-CZ" dirty="0"/>
              <a:t>, 16 b - Čtvrtá úroveň</a:t>
            </a:r>
          </a:p>
          <a:p>
            <a:pPr lvl="4"/>
            <a:r>
              <a:rPr lang="cs-CZ" dirty="0" err="1"/>
              <a:t>Arial</a:t>
            </a:r>
            <a:r>
              <a:rPr lang="cs-CZ" dirty="0"/>
              <a:t>, 16 b - 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2468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0079FF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31774" marR="0" indent="-457200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0"/>
        </a:buBlip>
        <a:tabLst/>
        <a:defRPr sz="280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3087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120000"/>
        </a:lnSpc>
        <a:spcBef>
          <a:spcPts val="500"/>
        </a:spcBef>
        <a:buFontTx/>
        <a:buBlip>
          <a:blip r:embed="rId10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3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UDI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„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Unique</a:t>
            </a: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Device</a:t>
            </a: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Identification</a:t>
            </a:r>
            <a:r>
              <a:rPr lang="cs-CZ" dirty="0">
                <a:effectLst/>
                <a:ea typeface="Times New Roman" panose="02020603050405020304" pitchFamily="18" charset="0"/>
              </a:rPr>
              <a:t>“ v MDR</a:t>
            </a:r>
          </a:p>
          <a:p>
            <a:pPr lvl="1"/>
            <a:r>
              <a:rPr lang="cs-CZ" sz="2000" dirty="0">
                <a:ea typeface="Times New Roman" panose="02020603050405020304" pitchFamily="18" charset="0"/>
              </a:rPr>
              <a:t>jedinečná identifikace prostředku</a:t>
            </a:r>
          </a:p>
          <a:p>
            <a:pPr lvl="1"/>
            <a:r>
              <a:rPr lang="cs-CZ" sz="2000" dirty="0">
                <a:effectLst/>
                <a:ea typeface="Times New Roman" panose="02020603050405020304" pitchFamily="18" charset="0"/>
              </a:rPr>
              <a:t>jedinečný identifikátor prostředku</a:t>
            </a:r>
          </a:p>
          <a:p>
            <a:pPr algn="l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„jedinečná i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dentifikace prostředku“ v </a:t>
            </a:r>
            <a:r>
              <a:rPr lang="cs-CZ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UDI-DI </a:t>
            </a:r>
          </a:p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UDI-PI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9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UDI-DI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v databázi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Eudamed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algn="l"/>
            <a:endParaRPr lang="cs-CZ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základní UDI-DI</a:t>
            </a:r>
          </a:p>
          <a:p>
            <a:pPr lvl="1"/>
            <a:r>
              <a:rPr lang="cs-CZ" dirty="0">
                <a:ea typeface="Times New Roman" panose="02020603050405020304" pitchFamily="18" charset="0"/>
              </a:rPr>
              <a:t>bez vazby na balení, certifikáty, včetně certifikátu volného prodeje), EU prohlášení o shodě, technická dokumentace a souhrnu údajů o bezpečnosti a klinické funkci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UDI-DI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vazba na balení – obal, krabice, karton, paleta, kontejner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8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UDI-PI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charakterizuje produkt, tento konkrétní</a:t>
            </a:r>
          </a:p>
          <a:p>
            <a:pPr algn="l"/>
            <a:endParaRPr lang="cs-CZ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cs-CZ" dirty="0">
                <a:ea typeface="Times New Roman" panose="02020603050405020304" pitchFamily="18" charset="0"/>
              </a:rPr>
              <a:t>p</a:t>
            </a:r>
            <a:r>
              <a:rPr lang="cs-CZ" dirty="0">
                <a:effectLst/>
                <a:ea typeface="Times New Roman" panose="02020603050405020304" pitchFamily="18" charset="0"/>
              </a:rPr>
              <a:t>okud je na označení uvedeno číslo šarže, sériové číslo, identifikace softwaru nebo datum použitelnosti, musí být součástí UDI-PI</a:t>
            </a:r>
          </a:p>
          <a:p>
            <a:pPr algn="l"/>
            <a:r>
              <a:rPr lang="cs-CZ" dirty="0">
                <a:ea typeface="Times New Roman" panose="02020603050405020304" pitchFamily="18" charset="0"/>
              </a:rPr>
              <a:t>p</a:t>
            </a:r>
            <a:r>
              <a:rPr lang="cs-CZ" dirty="0">
                <a:effectLst/>
                <a:ea typeface="Times New Roman" panose="02020603050405020304" pitchFamily="18" charset="0"/>
              </a:rPr>
              <a:t>okud je na označení uvedeno rovněž datum výroby, nemusí být do UDI-PI zahrnuto</a:t>
            </a:r>
          </a:p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pokud je na označení uvedeno pouze datum výroby, musí se toto číslo použít jako UDI-PI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2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UDI-PI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aktivní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implantabilní</a:t>
            </a:r>
            <a:r>
              <a:rPr lang="cs-CZ" dirty="0">
                <a:effectLst/>
                <a:ea typeface="Times New Roman" panose="02020603050405020304" pitchFamily="18" charset="0"/>
              </a:rPr>
              <a:t> ZP – UDI-PI musí obsahovat alespoň sériové číslo</a:t>
            </a:r>
          </a:p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jiné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implantabilní</a:t>
            </a:r>
            <a:r>
              <a:rPr lang="cs-CZ" dirty="0">
                <a:effectLst/>
                <a:ea typeface="Times New Roman" panose="02020603050405020304" pitchFamily="18" charset="0"/>
              </a:rPr>
              <a:t> ZP – UDI-PI musí obsahovat sériové číslo nebo číslo šarže</a:t>
            </a:r>
          </a:p>
          <a:p>
            <a:pPr algn="l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konfigurovatelné ZP – UDI-PI musí být přiděleno každému konfigurovatelnému prostředku</a:t>
            </a:r>
          </a:p>
          <a:p>
            <a:pPr algn="l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UDI-PI povinné? </a:t>
            </a:r>
            <a:r>
              <a:rPr lang="cs-CZ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NE.</a:t>
            </a:r>
          </a:p>
        </p:txBody>
      </p:sp>
    </p:spTree>
    <p:extLst>
      <p:ext uri="{BB962C8B-B14F-4D97-AF65-F5344CB8AC3E}">
        <p14:creationId xmlns:p14="http://schemas.microsoft.com/office/powerpoint/2010/main" val="351357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effectLst/>
                <a:ea typeface="Times New Roman" panose="02020603050405020304" pitchFamily="18" charset="0"/>
              </a:rPr>
              <a:t>4 standardy </a:t>
            </a:r>
          </a:p>
          <a:p>
            <a:pPr algn="l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rozhodnutí Komise (EU) 2019/939</a:t>
            </a:r>
          </a:p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vydávací subjekty</a:t>
            </a:r>
          </a:p>
          <a:p>
            <a:pPr lvl="1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GS1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HIBCC</a:t>
            </a:r>
          </a:p>
          <a:p>
            <a:pPr lvl="1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ICCBBA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IFA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4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GS1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128 sloučený UDI-DI a UDI-PI</a:t>
            </a:r>
          </a:p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Code128 rozdělený UDI-DI a UDI-PI (var. EAN=UDI-DI)</a:t>
            </a:r>
          </a:p>
          <a:p>
            <a:pPr algn="l"/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DataMatrix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DataMatrix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s RFID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GS1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7B7EC8-25EE-C67C-79B6-21BF56ED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0" y="4366438"/>
            <a:ext cx="1807076" cy="15893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CAC282-9CEA-FE1B-72F4-16039AFA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71" y="1716303"/>
            <a:ext cx="4120351" cy="10940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707307D-ADFB-1B67-9DB3-4388D87E5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639" y="2905507"/>
            <a:ext cx="2073783" cy="16655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1F891A1-FD8A-840D-80EB-EC2EFB1A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822" y="4366438"/>
            <a:ext cx="3040100" cy="16510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5F35CA4-C35D-E8B9-742D-94CF644E7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428" y="1898552"/>
            <a:ext cx="2275174" cy="100695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EDABD1D-5645-6789-C817-D4C8151DF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379" y="2905507"/>
            <a:ext cx="2743272" cy="10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HIBCC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Code128 rozdělený UDI-DI a UDI-PI (ale v jednom kódu)</a:t>
            </a:r>
          </a:p>
          <a:p>
            <a:pPr algn="l"/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DataMatrix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QR kód</a:t>
            </a:r>
          </a:p>
          <a:p>
            <a:pPr algn="l"/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variantně možno kterýkoliv s RFID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HIBCC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D7DC6E-1FE7-E43D-A639-533935BB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98" y="2994395"/>
            <a:ext cx="3657696" cy="9688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752ADA-45C6-879F-AD2E-5EFAA465F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98" y="1896636"/>
            <a:ext cx="4827941" cy="7021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D2B115E-2586-959C-24B8-98009634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98" y="4324533"/>
            <a:ext cx="3625038" cy="10559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83F45ED-D14A-D9C7-A121-A6B65FB03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109" y="4259217"/>
            <a:ext cx="2999093" cy="11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ICCBBA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ISBT128 rozdělený UDI-DI a více UDI-PI (jen jeden údaj na jeden kód)</a:t>
            </a:r>
          </a:p>
          <a:p>
            <a:pPr algn="l"/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DataMatrix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0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0" y="4850295"/>
            <a:ext cx="9144000" cy="10369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Zdravotnické prostředky</a:t>
            </a:r>
            <a:br>
              <a:rPr lang="cs-CZ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cs-CZ" sz="3200" dirty="0">
              <a:solidFill>
                <a:srgbClr val="0070C0"/>
              </a:solidFill>
              <a:effectLst/>
              <a:latin typeface="Signika" panose="020100030206000000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5954221"/>
            <a:ext cx="9144000" cy="42075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cs-CZ" sz="3000" b="1" cap="all" dirty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rPr>
              <a:t>Dalimil Chocholáč</a:t>
            </a:r>
          </a:p>
        </p:txBody>
      </p:sp>
    </p:spTree>
    <p:extLst>
      <p:ext uri="{BB962C8B-B14F-4D97-AF65-F5344CB8AC3E}">
        <p14:creationId xmlns:p14="http://schemas.microsoft.com/office/powerpoint/2010/main" val="988005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ICCBBA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61040-4035-44B5-6EF9-88797AD1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74" y="1858107"/>
            <a:ext cx="3733626" cy="325804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3681BA-B642-C1D4-6395-6F75EC35E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73" y="5116151"/>
            <a:ext cx="4501120" cy="7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8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IFA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DataMatrix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0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podoby UDI – IFA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26EEEA-66BC-DE06-3B30-B4C7802E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73" y="2117673"/>
            <a:ext cx="4446931" cy="12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8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Příklady označení ZP  pomocí UDI</a:t>
            </a: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2050" name="Picture 2" descr="CuraSpon Cube CS-310 10x10x10mm 50ks">
            <a:extLst>
              <a:ext uri="{FF2B5EF4-FFF2-40B4-BE49-F238E27FC236}">
                <a16:creationId xmlns:a16="http://schemas.microsoft.com/office/drawing/2014/main" id="{C8ECC80C-C6D8-9E30-6C81-DD6BF146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188741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56D9C89-D5BD-EF6C-5C2F-411CA29A5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59" y="2050410"/>
            <a:ext cx="3208064" cy="32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E33BC9E-D3EA-5118-36C1-F5718B4E4FE7}"/>
              </a:ext>
            </a:extLst>
          </p:cNvPr>
          <p:cNvSpPr txBox="1">
            <a:spLocks/>
          </p:cNvSpPr>
          <p:nvPr/>
        </p:nvSpPr>
        <p:spPr>
          <a:xfrm>
            <a:off x="628650" y="1099930"/>
            <a:ext cx="7886700" cy="5002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cs-CZ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implementace UDI v EU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57DD781-F38C-74C1-23B7-7645031B9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396019"/>
              </p:ext>
            </p:extLst>
          </p:nvPr>
        </p:nvGraphicFramePr>
        <p:xfrm>
          <a:off x="555513" y="1670647"/>
          <a:ext cx="8032974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0520">
                  <a:extLst>
                    <a:ext uri="{9D8B030D-6E8A-4147-A177-3AD203B41FA5}">
                      <a16:colId xmlns:a16="http://schemas.microsoft.com/office/drawing/2014/main" val="4171324324"/>
                    </a:ext>
                  </a:extLst>
                </a:gridCol>
                <a:gridCol w="2034520">
                  <a:extLst>
                    <a:ext uri="{9D8B030D-6E8A-4147-A177-3AD203B41FA5}">
                      <a16:colId xmlns:a16="http://schemas.microsoft.com/office/drawing/2014/main" val="2918789405"/>
                    </a:ext>
                  </a:extLst>
                </a:gridCol>
                <a:gridCol w="2076306">
                  <a:extLst>
                    <a:ext uri="{9D8B030D-6E8A-4147-A177-3AD203B41FA5}">
                      <a16:colId xmlns:a16="http://schemas.microsoft.com/office/drawing/2014/main" val="4186295483"/>
                    </a:ext>
                  </a:extLst>
                </a:gridCol>
                <a:gridCol w="1831628">
                  <a:extLst>
                    <a:ext uri="{9D8B030D-6E8A-4147-A177-3AD203B41FA5}">
                      <a16:colId xmlns:a16="http://schemas.microsoft.com/office/drawing/2014/main" val="1507370788"/>
                    </a:ext>
                  </a:extLst>
                </a:gridCol>
              </a:tblGrid>
              <a:tr h="107945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Prostředek dle nařízení</a:t>
                      </a:r>
                      <a:r>
                        <a:rPr lang="cs-CZ" sz="1200" b="1" u="sng" dirty="0">
                          <a:effectLst/>
                        </a:rPr>
                        <a:t> (EU) 2017/745 (MDR)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Implantabilní</a:t>
                      </a:r>
                      <a:r>
                        <a:rPr lang="cs-CZ" sz="1200" b="1" dirty="0">
                          <a:effectLst/>
                        </a:rPr>
                        <a:t> prostředky a prostředky rizikové třídy III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Prostředky </a:t>
                      </a:r>
                      <a:r>
                        <a:rPr lang="cs-CZ" sz="1200" b="1" dirty="0" err="1">
                          <a:effectLst/>
                        </a:rPr>
                        <a:t>riz</a:t>
                      </a:r>
                      <a:r>
                        <a:rPr lang="cs-CZ" sz="1200" b="1" dirty="0">
                          <a:effectLst/>
                        </a:rPr>
                        <a:t>. třídy </a:t>
                      </a:r>
                      <a:r>
                        <a:rPr lang="cs-CZ" sz="1200" b="1" dirty="0" err="1">
                          <a:effectLst/>
                        </a:rPr>
                        <a:t>IIa</a:t>
                      </a:r>
                      <a:r>
                        <a:rPr lang="cs-CZ" sz="1200" b="1" dirty="0">
                          <a:effectLst/>
                        </a:rPr>
                        <a:t> a </a:t>
                      </a:r>
                      <a:r>
                        <a:rPr lang="cs-CZ" sz="1200" b="1" dirty="0" err="1">
                          <a:effectLst/>
                        </a:rPr>
                        <a:t>IIb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Prostředky </a:t>
                      </a:r>
                      <a:r>
                        <a:rPr lang="cs-CZ" sz="1200" b="1" dirty="0" err="1">
                          <a:effectLst/>
                        </a:rPr>
                        <a:t>riz</a:t>
                      </a:r>
                      <a:r>
                        <a:rPr lang="cs-CZ" sz="1200" b="1" dirty="0">
                          <a:effectLst/>
                        </a:rPr>
                        <a:t>. třídy I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extLst>
                  <a:ext uri="{0D108BD9-81ED-4DB2-BD59-A6C34878D82A}">
                    <a16:rowId xmlns:a16="http://schemas.microsoft.com/office/drawing/2014/main" val="3343978304"/>
                  </a:ext>
                </a:extLst>
              </a:tr>
              <a:tr h="144612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Umístění UDI-nosič na označení prostředků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MDR čl. 123 odst. 3 písm. f, čl. 27 odst. 4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26. květen 2021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26. květen 2023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26. květen 2025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267082"/>
                  </a:ext>
                </a:extLst>
              </a:tr>
              <a:tr h="85946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Prostředek dle nařízení (EU) 2017/746 (IVDR)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Třída D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Třída C a B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Třída A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extLst>
                  <a:ext uri="{0D108BD9-81ED-4DB2-BD59-A6C34878D82A}">
                    <a16:rowId xmlns:a16="http://schemas.microsoft.com/office/drawing/2014/main" val="613849371"/>
                  </a:ext>
                </a:extLst>
              </a:tr>
              <a:tr h="107945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Umístění UDI-nosič na označení prostředků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IVDR čl. 113 odst. 3 písm. e, čl. 24 odst. 4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 květen 2023</a:t>
                      </a: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  květen 2025</a:t>
                      </a: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 květen 2027</a:t>
                      </a: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56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206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E33BC9E-D3EA-5118-36C1-F5718B4E4FE7}"/>
              </a:ext>
            </a:extLst>
          </p:cNvPr>
          <p:cNvSpPr txBox="1">
            <a:spLocks/>
          </p:cNvSpPr>
          <p:nvPr/>
        </p:nvSpPr>
        <p:spPr>
          <a:xfrm>
            <a:off x="628650" y="1099930"/>
            <a:ext cx="7886700" cy="5002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0079FF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cs-CZ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Kdy je povinnost certifikace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57DD781-F38C-74C1-23B7-7645031B9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38273"/>
              </p:ext>
            </p:extLst>
          </p:nvPr>
        </p:nvGraphicFramePr>
        <p:xfrm>
          <a:off x="555513" y="1670647"/>
          <a:ext cx="8032974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0520">
                  <a:extLst>
                    <a:ext uri="{9D8B030D-6E8A-4147-A177-3AD203B41FA5}">
                      <a16:colId xmlns:a16="http://schemas.microsoft.com/office/drawing/2014/main" val="4171324324"/>
                    </a:ext>
                  </a:extLst>
                </a:gridCol>
                <a:gridCol w="2034520">
                  <a:extLst>
                    <a:ext uri="{9D8B030D-6E8A-4147-A177-3AD203B41FA5}">
                      <a16:colId xmlns:a16="http://schemas.microsoft.com/office/drawing/2014/main" val="2918789405"/>
                    </a:ext>
                  </a:extLst>
                </a:gridCol>
                <a:gridCol w="2076306">
                  <a:extLst>
                    <a:ext uri="{9D8B030D-6E8A-4147-A177-3AD203B41FA5}">
                      <a16:colId xmlns:a16="http://schemas.microsoft.com/office/drawing/2014/main" val="4186295483"/>
                    </a:ext>
                  </a:extLst>
                </a:gridCol>
                <a:gridCol w="1831628">
                  <a:extLst>
                    <a:ext uri="{9D8B030D-6E8A-4147-A177-3AD203B41FA5}">
                      <a16:colId xmlns:a16="http://schemas.microsoft.com/office/drawing/2014/main" val="1507370788"/>
                    </a:ext>
                  </a:extLst>
                </a:gridCol>
              </a:tblGrid>
              <a:tr h="107945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Prostředek dle nařízení</a:t>
                      </a:r>
                      <a:r>
                        <a:rPr lang="cs-CZ" sz="1200" b="1" u="sng" dirty="0">
                          <a:effectLst/>
                        </a:rPr>
                        <a:t> (EU) 2017/745 (MDR)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Implantabilní</a:t>
                      </a:r>
                      <a:r>
                        <a:rPr lang="cs-CZ" sz="1200" b="1" dirty="0">
                          <a:effectLst/>
                        </a:rPr>
                        <a:t> prostředky a prostředky rizikové třídy III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Prostředky </a:t>
                      </a:r>
                      <a:r>
                        <a:rPr lang="cs-CZ" sz="1200" b="1" dirty="0" err="1">
                          <a:effectLst/>
                        </a:rPr>
                        <a:t>riz</a:t>
                      </a:r>
                      <a:r>
                        <a:rPr lang="cs-CZ" sz="1200" b="1" dirty="0">
                          <a:effectLst/>
                        </a:rPr>
                        <a:t>. třídy </a:t>
                      </a:r>
                      <a:r>
                        <a:rPr lang="cs-CZ" sz="1200" b="1" dirty="0" err="1">
                          <a:effectLst/>
                        </a:rPr>
                        <a:t>IIa</a:t>
                      </a:r>
                      <a:r>
                        <a:rPr lang="cs-CZ" sz="1200" b="1" dirty="0">
                          <a:effectLst/>
                        </a:rPr>
                        <a:t> a </a:t>
                      </a:r>
                      <a:r>
                        <a:rPr lang="cs-CZ" sz="1200" b="1" dirty="0" err="1">
                          <a:effectLst/>
                        </a:rPr>
                        <a:t>IIb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Prostředky </a:t>
                      </a:r>
                      <a:r>
                        <a:rPr lang="cs-CZ" sz="1200" b="1" dirty="0" err="1">
                          <a:effectLst/>
                        </a:rPr>
                        <a:t>riz</a:t>
                      </a:r>
                      <a:r>
                        <a:rPr lang="cs-CZ" sz="1200" b="1" dirty="0">
                          <a:effectLst/>
                        </a:rPr>
                        <a:t>. třídy I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extLst>
                  <a:ext uri="{0D108BD9-81ED-4DB2-BD59-A6C34878D82A}">
                    <a16:rowId xmlns:a16="http://schemas.microsoft.com/office/drawing/2014/main" val="3343978304"/>
                  </a:ext>
                </a:extLst>
              </a:tr>
              <a:tr h="1446122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MDR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1. leden 2028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1. leden 2029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1. leden 2029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267082"/>
                  </a:ext>
                </a:extLst>
              </a:tr>
              <a:tr h="859460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Prostředek dle nařízení (EU) 2017/746 (IVDR)</a:t>
                      </a:r>
                      <a:endParaRPr lang="cs-CZ" sz="1300" b="1" dirty="0">
                        <a:effectLst/>
                      </a:endParaRPr>
                    </a:p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 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Třída D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Třída C a B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Třída A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extLst>
                  <a:ext uri="{0D108BD9-81ED-4DB2-BD59-A6C34878D82A}">
                    <a16:rowId xmlns:a16="http://schemas.microsoft.com/office/drawing/2014/main" val="613849371"/>
                  </a:ext>
                </a:extLst>
              </a:tr>
              <a:tr h="1079457"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IVDR</a:t>
                      </a:r>
                      <a:endParaRPr lang="cs-CZ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829" marR="7982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5"/>
                        </a:lnSpc>
                        <a:spcAft>
                          <a:spcPts val="8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79829" marR="79829" marT="0" marB="0" anchor="ctr"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56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915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9930"/>
            <a:ext cx="7886700" cy="500270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Povinnosti pro ZZ</a:t>
            </a: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1200"/>
            <a:ext cx="8172450" cy="4146330"/>
          </a:xfrm>
        </p:spPr>
        <p:txBody>
          <a:bodyPr>
            <a:normAutofit/>
          </a:bodyPr>
          <a:lstStyle/>
          <a:p>
            <a:pPr lvl="1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povinnosti výrobce (MDR, čl. 5)</a:t>
            </a:r>
          </a:p>
          <a:p>
            <a:pPr lvl="1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UDI s výjimkou tř. I (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§39/4)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karta implantátu (MDR čl. 18/1 a 2, </a:t>
            </a:r>
            <a:r>
              <a:rPr lang="cs-CZ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§40/2 a 3)</a:t>
            </a:r>
          </a:p>
          <a:p>
            <a:pPr lvl="1"/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vigilance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(MDR čl. 87/10, §50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různé povinnosti (§39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ZoZP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instruktáž, servis, návod, obecné</a:t>
            </a:r>
          </a:p>
          <a:p>
            <a:pPr lvl="2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záznam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III do ZD</a:t>
            </a:r>
          </a:p>
          <a:p>
            <a:pPr marL="0" indent="0" algn="l">
              <a:buNone/>
            </a:pP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8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88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92D74A-2BE0-C04B-4ED1-EE7151E25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447158"/>
              </p:ext>
            </p:extLst>
          </p:nvPr>
        </p:nvGraphicFramePr>
        <p:xfrm>
          <a:off x="1507160" y="1987760"/>
          <a:ext cx="6129680" cy="377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</p:spTree>
    <p:extLst>
      <p:ext uri="{BB962C8B-B14F-4D97-AF65-F5344CB8AC3E}">
        <p14:creationId xmlns:p14="http://schemas.microsoft.com/office/powerpoint/2010/main" val="396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22195E1-43AD-C851-D211-A521E47E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5695"/>
            <a:ext cx="60388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22195E1-43AD-C851-D211-A521E47E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5695"/>
            <a:ext cx="6038850" cy="37623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A841C8-CE10-4B18-1119-698A691E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D450D0-0B8E-E83C-CF76-DDD9CEAA69A7}"/>
              </a:ext>
            </a:extLst>
          </p:cNvPr>
          <p:cNvSpPr txBox="1"/>
          <p:nvPr/>
        </p:nvSpPr>
        <p:spPr>
          <a:xfrm>
            <a:off x="1971676" y="4240796"/>
            <a:ext cx="11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1.4.2015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018769-1EED-BE6E-EDF0-9E44239DC286}"/>
              </a:ext>
            </a:extLst>
          </p:cNvPr>
          <p:cNvSpPr txBox="1"/>
          <p:nvPr/>
        </p:nvSpPr>
        <p:spPr>
          <a:xfrm>
            <a:off x="4045927" y="5234354"/>
            <a:ext cx="499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směrnice Evropského parlamentu a Rady 98/34/ES</a:t>
            </a:r>
          </a:p>
          <a:p>
            <a:r>
              <a:rPr lang="cs-CZ" b="1" dirty="0"/>
              <a:t>zákon č. 123/2000 Sb. o ZP a změně některých zákonů + celá řada vyhlášek</a:t>
            </a:r>
          </a:p>
        </p:txBody>
      </p:sp>
    </p:spTree>
    <p:extLst>
      <p:ext uri="{BB962C8B-B14F-4D97-AF65-F5344CB8AC3E}">
        <p14:creationId xmlns:p14="http://schemas.microsoft.com/office/powerpoint/2010/main" val="25210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22195E1-43AD-C851-D211-A521E47EC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95695"/>
            <a:ext cx="6038850" cy="37623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A841C8-CE10-4B18-1119-698A691E0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7A0B95-D1A3-C0B8-902E-96CC808B4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52DDF0-ABC5-22B4-5B64-217109A17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A2989D-9017-8986-371D-659846B7DA77}"/>
              </a:ext>
            </a:extLst>
          </p:cNvPr>
          <p:cNvSpPr txBox="1"/>
          <p:nvPr/>
        </p:nvSpPr>
        <p:spPr>
          <a:xfrm>
            <a:off x="3677384" y="3144688"/>
            <a:ext cx="11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26.5.2021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4234518-7AE7-64FE-1F6B-2E20575BCADD}"/>
              </a:ext>
            </a:extLst>
          </p:cNvPr>
          <p:cNvSpPr txBox="1"/>
          <p:nvPr/>
        </p:nvSpPr>
        <p:spPr>
          <a:xfrm>
            <a:off x="4045927" y="4137032"/>
            <a:ext cx="509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zákon č. 268/2014 Sb. o ZP</a:t>
            </a:r>
          </a:p>
          <a:p>
            <a:r>
              <a:rPr lang="cs-CZ" b="1" dirty="0"/>
              <a:t>směrnice Evropského parlamentu a Rady 98/34/ES</a:t>
            </a:r>
          </a:p>
        </p:txBody>
      </p:sp>
    </p:spTree>
    <p:extLst>
      <p:ext uri="{BB962C8B-B14F-4D97-AF65-F5344CB8AC3E}">
        <p14:creationId xmlns:p14="http://schemas.microsoft.com/office/powerpoint/2010/main" val="35427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22195E1-43AD-C851-D211-A521E47E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5695"/>
            <a:ext cx="6038850" cy="37623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A841C8-CE10-4B18-1119-698A691E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7A0B95-D1A3-C0B8-902E-96CC808B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845B24-F564-1FD8-5F20-A8706C0F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241D9E-AE9F-55D6-7F59-8999B550B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575" y="1995692"/>
            <a:ext cx="6038850" cy="37623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65B45B1-6A4D-CA11-1ACF-8D28A9A5CAA9}"/>
              </a:ext>
            </a:extLst>
          </p:cNvPr>
          <p:cNvSpPr txBox="1"/>
          <p:nvPr/>
        </p:nvSpPr>
        <p:spPr>
          <a:xfrm>
            <a:off x="5893045" y="2798858"/>
            <a:ext cx="134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22.12.2022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B19F65-5CA5-780B-96C2-1BFAEA326ABD}"/>
              </a:ext>
            </a:extLst>
          </p:cNvPr>
          <p:cNvSpPr txBox="1"/>
          <p:nvPr/>
        </p:nvSpPr>
        <p:spPr>
          <a:xfrm>
            <a:off x="628650" y="2618746"/>
            <a:ext cx="3387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nařízení EP a Rady (EU) 2017/745 MDR</a:t>
            </a:r>
          </a:p>
          <a:p>
            <a:r>
              <a:rPr lang="cs-CZ" b="1" dirty="0"/>
              <a:t>nařízení EP a Rady (EU) 2017/746 IVDR</a:t>
            </a:r>
          </a:p>
          <a:p>
            <a:endParaRPr lang="cs-CZ" b="1" dirty="0"/>
          </a:p>
          <a:p>
            <a:r>
              <a:rPr lang="cs-CZ" b="1" dirty="0"/>
              <a:t>zákon č. 89/2021 Sb. o ZP</a:t>
            </a:r>
          </a:p>
          <a:p>
            <a:r>
              <a:rPr lang="cs-CZ" b="1" dirty="0"/>
              <a:t>vyhláška č. 186/2021 Sb. </a:t>
            </a:r>
          </a:p>
          <a:p>
            <a:r>
              <a:rPr lang="cs-CZ" b="1" dirty="0"/>
              <a:t>zákon č. 268/2014 Sb. o IVZP</a:t>
            </a:r>
          </a:p>
          <a:p>
            <a:r>
              <a:rPr lang="cs-CZ" b="1" dirty="0"/>
              <a:t>vyhláška č. 62/2015 Sb.</a:t>
            </a:r>
          </a:p>
          <a:p>
            <a:r>
              <a:rPr lang="cs-CZ" b="1" dirty="0"/>
              <a:t>nařízení vlády č. 56/2015 Sb., o technických požadavcích na IVZP</a:t>
            </a:r>
          </a:p>
        </p:txBody>
      </p:sp>
    </p:spTree>
    <p:extLst>
      <p:ext uri="{BB962C8B-B14F-4D97-AF65-F5344CB8AC3E}">
        <p14:creationId xmlns:p14="http://schemas.microsoft.com/office/powerpoint/2010/main" val="2520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22195E1-43AD-C851-D211-A521E47E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5695"/>
            <a:ext cx="6038850" cy="37623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A841C8-CE10-4B18-1119-698A691E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7A0B95-D1A3-C0B8-902E-96CC808B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845B24-F564-1FD8-5F20-A8706C0F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78B445-7957-C6B9-712B-9EA3236D7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9F2ECE-4AB1-6580-4AEA-A085CAFEF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CC798D0-0913-67C5-0DA1-DFEE186AC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B06AD2-FCB8-4E56-8AC5-04741E934165}"/>
              </a:ext>
            </a:extLst>
          </p:cNvPr>
          <p:cNvSpPr txBox="1"/>
          <p:nvPr/>
        </p:nvSpPr>
        <p:spPr>
          <a:xfrm>
            <a:off x="628650" y="1672527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nařízení EP a Rady (EU) 2017/745 MDR, nařízení EP a Rady (EU) 2017/746 IVDR</a:t>
            </a:r>
          </a:p>
          <a:p>
            <a:r>
              <a:rPr lang="cs-CZ" b="1" dirty="0"/>
              <a:t>zákon č. 375/2022 Sb. o ZP, vyhláška č. 377/2022 Sb.</a:t>
            </a:r>
          </a:p>
        </p:txBody>
      </p:sp>
    </p:spTree>
    <p:extLst>
      <p:ext uri="{BB962C8B-B14F-4D97-AF65-F5344CB8AC3E}">
        <p14:creationId xmlns:p14="http://schemas.microsoft.com/office/powerpoint/2010/main" val="26292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historie Legislativy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22195E1-43AD-C851-D211-A521E47E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95695"/>
            <a:ext cx="6038850" cy="37623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DA841C8-CE10-4B18-1119-698A691E0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7A0B95-D1A3-C0B8-902E-96CC808B4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1995694"/>
            <a:ext cx="6038850" cy="37623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845B24-F564-1FD8-5F20-A8706C0F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978B445-7957-C6B9-712B-9EA3236D7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9F2ECE-4AB1-6580-4AEA-A085CAFEF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CC798D0-0913-67C5-0DA1-DFEE186AC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575" y="1995693"/>
            <a:ext cx="6038850" cy="37623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B06AD2-FCB8-4E56-8AC5-04741E934165}"/>
              </a:ext>
            </a:extLst>
          </p:cNvPr>
          <p:cNvSpPr txBox="1"/>
          <p:nvPr/>
        </p:nvSpPr>
        <p:spPr>
          <a:xfrm>
            <a:off x="628650" y="1672527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nařízení EP a Rady (EU) 2017/745 MDR, nařízení EP a Rady (EU) 2017/746 IVDR</a:t>
            </a:r>
          </a:p>
          <a:p>
            <a:r>
              <a:rPr lang="cs-CZ" b="1" dirty="0"/>
              <a:t>zákon č. 375/2022 Sb. o ZP, vyhláška č. 377/2022 Sb.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8FE357-9EF3-4C2E-4C68-2D134C59E96D}"/>
              </a:ext>
            </a:extLst>
          </p:cNvPr>
          <p:cNvSpPr txBox="1"/>
          <p:nvPr/>
        </p:nvSpPr>
        <p:spPr>
          <a:xfrm>
            <a:off x="628650" y="2618746"/>
            <a:ext cx="3387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nařízení EP a Rady (EU) 2017/745 MDR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nařízení EP a Rady (EU) 2017/746 IVDR</a:t>
            </a:r>
          </a:p>
          <a:p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zákon č. 89/2021 Sb. o ZP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vyhláška č. 186/2021 Sb. 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zákon č. 268/2014 Sb. o IVZP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vyhláška č. 62/2015 Sb.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nařízení vlády č. 56/2015 Sb., o technických požadavcích na IVZP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47C5E32-F28C-44AC-B89F-F8A36D1364F7}"/>
              </a:ext>
            </a:extLst>
          </p:cNvPr>
          <p:cNvSpPr txBox="1"/>
          <p:nvPr/>
        </p:nvSpPr>
        <p:spPr>
          <a:xfrm>
            <a:off x="4045927" y="4137032"/>
            <a:ext cx="509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zákon č. 268/2014 Sb. o ZP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směrnice Evropského parlamentu a Rady 98/34/ES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312271B-A31E-D31E-A470-AA601F709AEE}"/>
              </a:ext>
            </a:extLst>
          </p:cNvPr>
          <p:cNvSpPr txBox="1"/>
          <p:nvPr/>
        </p:nvSpPr>
        <p:spPr>
          <a:xfrm>
            <a:off x="4045927" y="5234354"/>
            <a:ext cx="499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směrnice Evropského parlamentu a Rady 98/34/ES</a:t>
            </a:r>
          </a:p>
          <a:p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zákon č. 123/2000 Sb. o ZP a změně některých zákonů + celá řada vyhlášek</a:t>
            </a:r>
          </a:p>
        </p:txBody>
      </p:sp>
    </p:spTree>
    <p:extLst>
      <p:ext uri="{BB962C8B-B14F-4D97-AF65-F5344CB8AC3E}">
        <p14:creationId xmlns:p14="http://schemas.microsoft.com/office/powerpoint/2010/main" val="1863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ni snimky - produkty FONS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řída_x0020_informací xmlns="c7b8ae42-3ab8-457a-aa77-33b32edcec5c">3</Třída_x0020_informací>
    <Úsek_x0020_-_x0020_zkratka xmlns="c7b8ae42-3ab8-457a-aa77-33b32edcec5c">8</Úsek_x0020_-_x0020_zkratka>
    <Vnitřní_x0020_předp._x0020_zkratka xmlns="c7b8ae42-3ab8-457a-aa77-33b32edcec5c">5</Vnitřní_x0020_předp._x0020_zkratka>
    <PublishingStartDate xmlns="http://schemas.microsoft.com/sharepoint/v3" xsi:nil="true"/>
    <PublishingExpirationDate xmlns="http://schemas.microsoft.com/sharepoint/v3" xsi:nil="true"/>
    <Úsek_x0020_-_x0020_název xmlns="c7b8ae42-3ab8-457a-aa77-33b32edcec5c">
      <Value>12</Value>
      <Value>10</Value>
      <Value>8</Value>
      <Value>13</Value>
      <Value>11</Value>
      <Value>7</Value>
      <Value>16</Value>
      <Value>9</Value>
    </Úsek_x0020_-_x0020_název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A57647542D4A8061BF8381F6FD3D" ma:contentTypeVersion="8" ma:contentTypeDescription="Create a new document." ma:contentTypeScope="" ma:versionID="02312781b0ad6cb4ab1b7acb6a1d3d2a">
  <xsd:schema xmlns:xsd="http://www.w3.org/2001/XMLSchema" xmlns:xs="http://www.w3.org/2001/XMLSchema" xmlns:p="http://schemas.microsoft.com/office/2006/metadata/properties" xmlns:ns1="http://schemas.microsoft.com/sharepoint/v3" xmlns:ns3="c7b8ae42-3ab8-457a-aa77-33b32edcec5c" targetNamespace="http://schemas.microsoft.com/office/2006/metadata/properties" ma:root="true" ma:fieldsID="98f5b706398086d79f3232175cf25a8e" ns1:_="" ns3:_="">
    <xsd:import namespace="http://schemas.microsoft.com/sharepoint/v3"/>
    <xsd:import namespace="c7b8ae42-3ab8-457a-aa77-33b32edcec5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Úsek_x0020_-_x0020_zkratka" minOccurs="0"/>
                <xsd:element ref="ns3:Úsek_x0020_-_x0020_název" minOccurs="0"/>
                <xsd:element ref="ns3:Třída_x0020_informací" minOccurs="0"/>
                <xsd:element ref="ns3:Vnitřní_x0020_předp._x0020_zkratk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8ae42-3ab8-457a-aa77-33b32edcec5c" elementFormDefault="qualified">
    <xsd:import namespace="http://schemas.microsoft.com/office/2006/documentManagement/types"/>
    <xsd:import namespace="http://schemas.microsoft.com/office/infopath/2007/PartnerControls"/>
    <xsd:element name="Úsek_x0020_-_x0020_zkratka" ma:index="12" nillable="true" ma:displayName="Garant" ma:list="d1da3e5d-8ea2-4313-a547-1531c4507e44" ma:internalName="_x00da_sek_x0020__x002d__x0020_zkratka" ma:readOnly="false" ma:showField="_x00da_sek_x0020__x002d__x0020_z" ma:web="c7b8ae42-3ab8-457a-aa77-33b32edcec5c">
      <xsd:simpleType>
        <xsd:restriction base="dms:Lookup"/>
      </xsd:simpleType>
    </xsd:element>
    <xsd:element name="Úsek_x0020_-_x0020_název" ma:index="13" nillable="true" ma:displayName="Platné pro" ma:list="d1da3e5d-8ea2-4313-a547-1531c4507e44" ma:internalName="_x00da_sek_x0020__x002d__x0020_n_x00e1_zev" ma:readOnly="false" ma:showField="_x00da_sek_x0020__x002d__x0020_z" ma:web="c7b8ae42-3ab8-457a-aa77-33b32edcec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řída_x0020_informací" ma:index="14" nillable="true" ma:displayName="Třída informací" ma:list="cfbd15c8-ee78-407f-a3cc-2cc55c6a2013" ma:internalName="T_x0159__x00ed_da_x0020_informac_x00ed_" ma:readOnly="false" ma:showField="Title" ma:web="c7b8ae42-3ab8-457a-aa77-33b32edcec5c">
      <xsd:simpleType>
        <xsd:restriction base="dms:Lookup"/>
      </xsd:simpleType>
    </xsd:element>
    <xsd:element name="Vnitřní_x0020_předp._x0020_zkratka" ma:index="17" nillable="true" ma:displayName="Typ dokumentu" ma:list="bd9d8dcb-7d16-4f58-bbf9-bcb90d8080b6" ma:internalName="Vnit_x0159_n_x00ed__x0020_p_x0159_edp_x002e__x0020_zkratka" ma:readOnly="false" ma:showField="zkratka" ma:web="c7b8ae42-3ab8-457a-aa77-33b32edcec5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6003C-1A0B-425A-983C-B576FED03A5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c7b8ae42-3ab8-457a-aa77-33b32edcec5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A7D22B-8748-463D-A901-93D1966C3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95655-0FF0-42FA-9AD6-D3E910BAD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b8ae42-3ab8-457a-aa77-33b32edce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10835</TotalTime>
  <Words>867</Words>
  <Application>Microsoft Office PowerPoint</Application>
  <PresentationFormat>Předvádění na obrazovce (4:3)</PresentationFormat>
  <Paragraphs>156</Paragraphs>
  <Slides>27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Signika</vt:lpstr>
      <vt:lpstr>Times New Roman</vt:lpstr>
      <vt:lpstr>Motiv Office</vt:lpstr>
      <vt:lpstr>uvodni snimky - produkty FONS</vt:lpstr>
      <vt:lpstr>Prezentace aplikace PowerPoint</vt:lpstr>
      <vt:lpstr>Zdravotnické prostředky legislativa</vt:lpstr>
      <vt:lpstr>historie Legislativy</vt:lpstr>
      <vt:lpstr>historie Legislativy</vt:lpstr>
      <vt:lpstr>historie Legislativy</vt:lpstr>
      <vt:lpstr>historie Legislativy</vt:lpstr>
      <vt:lpstr>historie Legislativy</vt:lpstr>
      <vt:lpstr>historie Legislativy</vt:lpstr>
      <vt:lpstr>historie Legislativy</vt:lpstr>
      <vt:lpstr>UDI</vt:lpstr>
      <vt:lpstr>UDI-DI (Device Identifier) </vt:lpstr>
      <vt:lpstr>UDI-PI (Production Identifier) </vt:lpstr>
      <vt:lpstr>UDI-PI (Production Identifier) </vt:lpstr>
      <vt:lpstr>podoby UDI</vt:lpstr>
      <vt:lpstr>podoby UDI – GS1</vt:lpstr>
      <vt:lpstr>podoby UDI – GS1</vt:lpstr>
      <vt:lpstr>podoby UDI – HIBCC</vt:lpstr>
      <vt:lpstr>podoby UDI – HIBCC</vt:lpstr>
      <vt:lpstr>podoby UDI – ICCBBA</vt:lpstr>
      <vt:lpstr>podoby UDI – ICCBBA</vt:lpstr>
      <vt:lpstr>podoby UDI – IFA</vt:lpstr>
      <vt:lpstr>podoby UDI – IFA</vt:lpstr>
      <vt:lpstr>Příklady označení ZP  pomocí UDI  </vt:lpstr>
      <vt:lpstr>Prezentace aplikace PowerPoint</vt:lpstr>
      <vt:lpstr>Prezentace aplikace PowerPoint</vt:lpstr>
      <vt:lpstr>Povinnosti pro ZZ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vyuka</dc:creator>
  <cp:lastModifiedBy>Chocholac Dalimil</cp:lastModifiedBy>
  <cp:revision>428</cp:revision>
  <dcterms:created xsi:type="dcterms:W3CDTF">2015-09-04T11:20:36Z</dcterms:created>
  <dcterms:modified xsi:type="dcterms:W3CDTF">2023-05-22T08:39:01Z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0x010100A788A57647542D4A8061BF8381F6FD3D</vt:lpwstr>
  </property>
</Properties>
</file>