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3"/>
  </p:notesMasterIdLst>
  <p:handoutMasterIdLst>
    <p:handoutMasterId r:id="rId34"/>
  </p:handoutMasterIdLst>
  <p:sldIdLst>
    <p:sldId id="256" r:id="rId6"/>
    <p:sldId id="257" r:id="rId7"/>
    <p:sldId id="369" r:id="rId8"/>
    <p:sldId id="343" r:id="rId9"/>
    <p:sldId id="380" r:id="rId10"/>
    <p:sldId id="370" r:id="rId11"/>
    <p:sldId id="345" r:id="rId12"/>
    <p:sldId id="346" r:id="rId13"/>
    <p:sldId id="347" r:id="rId14"/>
    <p:sldId id="382" r:id="rId15"/>
    <p:sldId id="383" r:id="rId16"/>
    <p:sldId id="384" r:id="rId17"/>
    <p:sldId id="385" r:id="rId18"/>
    <p:sldId id="386" r:id="rId19"/>
    <p:sldId id="387" r:id="rId20"/>
    <p:sldId id="353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81" r:id="rId29"/>
    <p:sldId id="362" r:id="rId30"/>
    <p:sldId id="367" r:id="rId31"/>
    <p:sldId id="260" r:id="rId3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F59D6-34D8-4D0C-A4F0-87C03A490356}" v="4" dt="2023-03-21T06:09:50.9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254" autoAdjust="0"/>
  </p:normalViewPr>
  <p:slideViewPr>
    <p:cSldViewPr>
      <p:cViewPr varScale="1">
        <p:scale>
          <a:sx n="94" d="100"/>
          <a:sy n="94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is Martin" userId="e534bc14-9ef2-451c-b811-5484570124c7" providerId="ADAL" clId="{369F59D6-34D8-4D0C-A4F0-87C03A490356}"/>
    <pc:docChg chg="undo custSel addSld delSld modSld sldOrd">
      <pc:chgData name="Tulis Martin" userId="e534bc14-9ef2-451c-b811-5484570124c7" providerId="ADAL" clId="{369F59D6-34D8-4D0C-A4F0-87C03A490356}" dt="2023-03-21T06:14:14.195" v="1407" actId="20577"/>
      <pc:docMkLst>
        <pc:docMk/>
      </pc:docMkLst>
      <pc:sldChg chg="ord">
        <pc:chgData name="Tulis Martin" userId="e534bc14-9ef2-451c-b811-5484570124c7" providerId="ADAL" clId="{369F59D6-34D8-4D0C-A4F0-87C03A490356}" dt="2023-03-20T10:12:18.372" v="39"/>
        <pc:sldMkLst>
          <pc:docMk/>
          <pc:sldMk cId="3798632831" sldId="343"/>
        </pc:sldMkLst>
      </pc:sldChg>
      <pc:sldChg chg="modSp mod">
        <pc:chgData name="Tulis Martin" userId="e534bc14-9ef2-451c-b811-5484570124c7" providerId="ADAL" clId="{369F59D6-34D8-4D0C-A4F0-87C03A490356}" dt="2023-03-20T10:48:54.931" v="136" actId="13926"/>
        <pc:sldMkLst>
          <pc:docMk/>
          <pc:sldMk cId="4033402750" sldId="347"/>
        </pc:sldMkLst>
        <pc:spChg chg="mod">
          <ac:chgData name="Tulis Martin" userId="e534bc14-9ef2-451c-b811-5484570124c7" providerId="ADAL" clId="{369F59D6-34D8-4D0C-A4F0-87C03A490356}" dt="2023-03-20T10:48:54.931" v="136" actId="13926"/>
          <ac:spMkLst>
            <pc:docMk/>
            <pc:sldMk cId="4033402750" sldId="347"/>
            <ac:spMk id="3" creationId="{28543F2B-C045-4EE0-AFE9-3292B95501AB}"/>
          </ac:spMkLst>
        </pc:spChg>
      </pc:sldChg>
      <pc:sldChg chg="modSp mod">
        <pc:chgData name="Tulis Martin" userId="e534bc14-9ef2-451c-b811-5484570124c7" providerId="ADAL" clId="{369F59D6-34D8-4D0C-A4F0-87C03A490356}" dt="2023-03-20T11:02:22.121" v="240" actId="13926"/>
        <pc:sldMkLst>
          <pc:docMk/>
          <pc:sldMk cId="1385298312" sldId="353"/>
        </pc:sldMkLst>
        <pc:spChg chg="mod">
          <ac:chgData name="Tulis Martin" userId="e534bc14-9ef2-451c-b811-5484570124c7" providerId="ADAL" clId="{369F59D6-34D8-4D0C-A4F0-87C03A490356}" dt="2023-03-20T11:02:22.121" v="240" actId="13926"/>
          <ac:spMkLst>
            <pc:docMk/>
            <pc:sldMk cId="1385298312" sldId="353"/>
            <ac:spMk id="3" creationId="{1708E13E-4FD2-4F60-9374-2929821A782D}"/>
          </ac:spMkLst>
        </pc:spChg>
      </pc:sldChg>
      <pc:sldChg chg="modSp mod">
        <pc:chgData name="Tulis Martin" userId="e534bc14-9ef2-451c-b811-5484570124c7" providerId="ADAL" clId="{369F59D6-34D8-4D0C-A4F0-87C03A490356}" dt="2023-03-20T10:55:35.023" v="167"/>
        <pc:sldMkLst>
          <pc:docMk/>
          <pc:sldMk cId="472437155" sldId="355"/>
        </pc:sldMkLst>
        <pc:spChg chg="mod">
          <ac:chgData name="Tulis Martin" userId="e534bc14-9ef2-451c-b811-5484570124c7" providerId="ADAL" clId="{369F59D6-34D8-4D0C-A4F0-87C03A490356}" dt="2023-03-20T10:54:52.957" v="166" actId="20577"/>
          <ac:spMkLst>
            <pc:docMk/>
            <pc:sldMk cId="472437155" sldId="355"/>
            <ac:spMk id="2" creationId="{9D2F55BA-4220-4DE3-BB85-3A70177117FC}"/>
          </ac:spMkLst>
        </pc:spChg>
        <pc:spChg chg="mod">
          <ac:chgData name="Tulis Martin" userId="e534bc14-9ef2-451c-b811-5484570124c7" providerId="ADAL" clId="{369F59D6-34D8-4D0C-A4F0-87C03A490356}" dt="2023-03-20T10:55:35.023" v="167"/>
          <ac:spMkLst>
            <pc:docMk/>
            <pc:sldMk cId="472437155" sldId="355"/>
            <ac:spMk id="3" creationId="{D473DAA8-A593-4CD5-860C-667B12793DB5}"/>
          </ac:spMkLst>
        </pc:spChg>
      </pc:sldChg>
      <pc:sldChg chg="modSp mod">
        <pc:chgData name="Tulis Martin" userId="e534bc14-9ef2-451c-b811-5484570124c7" providerId="ADAL" clId="{369F59D6-34D8-4D0C-A4F0-87C03A490356}" dt="2023-03-20T11:01:54.016" v="239" actId="13926"/>
        <pc:sldMkLst>
          <pc:docMk/>
          <pc:sldMk cId="4216860368" sldId="356"/>
        </pc:sldMkLst>
        <pc:spChg chg="mod">
          <ac:chgData name="Tulis Martin" userId="e534bc14-9ef2-451c-b811-5484570124c7" providerId="ADAL" clId="{369F59D6-34D8-4D0C-A4F0-87C03A490356}" dt="2023-03-20T11:01:54.016" v="239" actId="13926"/>
          <ac:spMkLst>
            <pc:docMk/>
            <pc:sldMk cId="4216860368" sldId="356"/>
            <ac:spMk id="3" creationId="{ECFA4210-2D2F-4380-B9AA-DDFAD159146B}"/>
          </ac:spMkLst>
        </pc:spChg>
      </pc:sldChg>
      <pc:sldChg chg="modSp mod modNotesTx">
        <pc:chgData name="Tulis Martin" userId="e534bc14-9ef2-451c-b811-5484570124c7" providerId="ADAL" clId="{369F59D6-34D8-4D0C-A4F0-87C03A490356}" dt="2023-03-20T11:01:29.376" v="237" actId="13926"/>
        <pc:sldMkLst>
          <pc:docMk/>
          <pc:sldMk cId="1784992985" sldId="357"/>
        </pc:sldMkLst>
        <pc:spChg chg="mod">
          <ac:chgData name="Tulis Martin" userId="e534bc14-9ef2-451c-b811-5484570124c7" providerId="ADAL" clId="{369F59D6-34D8-4D0C-A4F0-87C03A490356}" dt="2023-03-20T11:01:29.376" v="237" actId="13926"/>
          <ac:spMkLst>
            <pc:docMk/>
            <pc:sldMk cId="1784992985" sldId="357"/>
            <ac:spMk id="3" creationId="{2B10D59C-0FD7-46D8-868E-FA1786B4CCB4}"/>
          </ac:spMkLst>
        </pc:spChg>
      </pc:sldChg>
      <pc:sldChg chg="modSp mod">
        <pc:chgData name="Tulis Martin" userId="e534bc14-9ef2-451c-b811-5484570124c7" providerId="ADAL" clId="{369F59D6-34D8-4D0C-A4F0-87C03A490356}" dt="2023-03-20T11:05:46.811" v="256"/>
        <pc:sldMkLst>
          <pc:docMk/>
          <pc:sldMk cId="4129302182" sldId="360"/>
        </pc:sldMkLst>
        <pc:spChg chg="mod">
          <ac:chgData name="Tulis Martin" userId="e534bc14-9ef2-451c-b811-5484570124c7" providerId="ADAL" clId="{369F59D6-34D8-4D0C-A4F0-87C03A490356}" dt="2023-03-20T11:05:46.811" v="256"/>
          <ac:spMkLst>
            <pc:docMk/>
            <pc:sldMk cId="4129302182" sldId="360"/>
            <ac:spMk id="3" creationId="{619588CA-8D15-4164-98AB-483C13A66223}"/>
          </ac:spMkLst>
        </pc:spChg>
      </pc:sldChg>
      <pc:sldChg chg="modSp mod">
        <pc:chgData name="Tulis Martin" userId="e534bc14-9ef2-451c-b811-5484570124c7" providerId="ADAL" clId="{369F59D6-34D8-4D0C-A4F0-87C03A490356}" dt="2023-03-20T11:09:49.515" v="275" actId="113"/>
        <pc:sldMkLst>
          <pc:docMk/>
          <pc:sldMk cId="314072691" sldId="362"/>
        </pc:sldMkLst>
        <pc:spChg chg="mod">
          <ac:chgData name="Tulis Martin" userId="e534bc14-9ef2-451c-b811-5484570124c7" providerId="ADAL" clId="{369F59D6-34D8-4D0C-A4F0-87C03A490356}" dt="2023-03-20T11:09:49.515" v="275" actId="113"/>
          <ac:spMkLst>
            <pc:docMk/>
            <pc:sldMk cId="314072691" sldId="362"/>
            <ac:spMk id="3" creationId="{DB7413F5-7A54-4B1A-9987-23C825F98FA3}"/>
          </ac:spMkLst>
        </pc:spChg>
      </pc:sldChg>
      <pc:sldChg chg="del">
        <pc:chgData name="Tulis Martin" userId="e534bc14-9ef2-451c-b811-5484570124c7" providerId="ADAL" clId="{369F59D6-34D8-4D0C-A4F0-87C03A490356}" dt="2023-03-20T11:03:23.879" v="248" actId="47"/>
        <pc:sldMkLst>
          <pc:docMk/>
          <pc:sldMk cId="1393650557" sldId="365"/>
        </pc:sldMkLst>
      </pc:sldChg>
      <pc:sldChg chg="del">
        <pc:chgData name="Tulis Martin" userId="e534bc14-9ef2-451c-b811-5484570124c7" providerId="ADAL" clId="{369F59D6-34D8-4D0C-A4F0-87C03A490356}" dt="2023-03-20T11:03:25.824" v="249" actId="47"/>
        <pc:sldMkLst>
          <pc:docMk/>
          <pc:sldMk cId="1484253809" sldId="366"/>
        </pc:sldMkLst>
      </pc:sldChg>
      <pc:sldChg chg="modSp mod">
        <pc:chgData name="Tulis Martin" userId="e534bc14-9ef2-451c-b811-5484570124c7" providerId="ADAL" clId="{369F59D6-34D8-4D0C-A4F0-87C03A490356}" dt="2023-03-20T11:03:31.001" v="251" actId="20577"/>
        <pc:sldMkLst>
          <pc:docMk/>
          <pc:sldMk cId="4135777257" sldId="367"/>
        </pc:sldMkLst>
        <pc:spChg chg="mod">
          <ac:chgData name="Tulis Martin" userId="e534bc14-9ef2-451c-b811-5484570124c7" providerId="ADAL" clId="{369F59D6-34D8-4D0C-A4F0-87C03A490356}" dt="2023-03-20T11:03:31.001" v="251" actId="20577"/>
          <ac:spMkLst>
            <pc:docMk/>
            <pc:sldMk cId="4135777257" sldId="367"/>
            <ac:spMk id="3" creationId="{1B94FA54-4FCD-43DC-AB98-3961271856DB}"/>
          </ac:spMkLst>
        </pc:spChg>
      </pc:sldChg>
      <pc:sldChg chg="modSp mod">
        <pc:chgData name="Tulis Martin" userId="e534bc14-9ef2-451c-b811-5484570124c7" providerId="ADAL" clId="{369F59D6-34D8-4D0C-A4F0-87C03A490356}" dt="2023-03-20T10:15:20.498" v="82" actId="20577"/>
        <pc:sldMkLst>
          <pc:docMk/>
          <pc:sldMk cId="275006337" sldId="369"/>
        </pc:sldMkLst>
        <pc:spChg chg="mod">
          <ac:chgData name="Tulis Martin" userId="e534bc14-9ef2-451c-b811-5484570124c7" providerId="ADAL" clId="{369F59D6-34D8-4D0C-A4F0-87C03A490356}" dt="2023-03-20T10:15:20.498" v="82" actId="20577"/>
          <ac:spMkLst>
            <pc:docMk/>
            <pc:sldMk cId="275006337" sldId="369"/>
            <ac:spMk id="2" creationId="{584F8004-586A-4F8D-B3D4-EB289096FA8F}"/>
          </ac:spMkLst>
        </pc:spChg>
        <pc:spChg chg="mod">
          <ac:chgData name="Tulis Martin" userId="e534bc14-9ef2-451c-b811-5484570124c7" providerId="ADAL" clId="{369F59D6-34D8-4D0C-A4F0-87C03A490356}" dt="2023-03-20T10:12:07.289" v="37" actId="20577"/>
          <ac:spMkLst>
            <pc:docMk/>
            <pc:sldMk cId="275006337" sldId="369"/>
            <ac:spMk id="11" creationId="{C96059BB-457B-418E-B2D0-343ADD2B83F4}"/>
          </ac:spMkLst>
        </pc:spChg>
      </pc:sldChg>
      <pc:sldChg chg="del">
        <pc:chgData name="Tulis Martin" userId="e534bc14-9ef2-451c-b811-5484570124c7" providerId="ADAL" clId="{369F59D6-34D8-4D0C-A4F0-87C03A490356}" dt="2023-03-20T11:03:13.942" v="242" actId="47"/>
        <pc:sldMkLst>
          <pc:docMk/>
          <pc:sldMk cId="4147665216" sldId="372"/>
        </pc:sldMkLst>
      </pc:sldChg>
      <pc:sldChg chg="del">
        <pc:chgData name="Tulis Martin" userId="e534bc14-9ef2-451c-b811-5484570124c7" providerId="ADAL" clId="{369F59D6-34D8-4D0C-A4F0-87C03A490356}" dt="2023-03-20T11:03:15.802" v="243" actId="47"/>
        <pc:sldMkLst>
          <pc:docMk/>
          <pc:sldMk cId="1292320290" sldId="373"/>
        </pc:sldMkLst>
      </pc:sldChg>
      <pc:sldChg chg="del">
        <pc:chgData name="Tulis Martin" userId="e534bc14-9ef2-451c-b811-5484570124c7" providerId="ADAL" clId="{369F59D6-34D8-4D0C-A4F0-87C03A490356}" dt="2023-03-20T11:03:16.938" v="244" actId="47"/>
        <pc:sldMkLst>
          <pc:docMk/>
          <pc:sldMk cId="47899905" sldId="374"/>
        </pc:sldMkLst>
      </pc:sldChg>
      <pc:sldChg chg="del">
        <pc:chgData name="Tulis Martin" userId="e534bc14-9ef2-451c-b811-5484570124c7" providerId="ADAL" clId="{369F59D6-34D8-4D0C-A4F0-87C03A490356}" dt="2023-03-20T11:03:18.048" v="245" actId="47"/>
        <pc:sldMkLst>
          <pc:docMk/>
          <pc:sldMk cId="2709869845" sldId="375"/>
        </pc:sldMkLst>
      </pc:sldChg>
      <pc:sldChg chg="del">
        <pc:chgData name="Tulis Martin" userId="e534bc14-9ef2-451c-b811-5484570124c7" providerId="ADAL" clId="{369F59D6-34D8-4D0C-A4F0-87C03A490356}" dt="2023-03-20T11:03:20.152" v="246" actId="47"/>
        <pc:sldMkLst>
          <pc:docMk/>
          <pc:sldMk cId="1238084787" sldId="376"/>
        </pc:sldMkLst>
      </pc:sldChg>
      <pc:sldChg chg="del">
        <pc:chgData name="Tulis Martin" userId="e534bc14-9ef2-451c-b811-5484570124c7" providerId="ADAL" clId="{369F59D6-34D8-4D0C-A4F0-87C03A490356}" dt="2023-03-20T11:03:12.677" v="241" actId="47"/>
        <pc:sldMkLst>
          <pc:docMk/>
          <pc:sldMk cId="3929756559" sldId="377"/>
        </pc:sldMkLst>
      </pc:sldChg>
      <pc:sldChg chg="del">
        <pc:chgData name="Tulis Martin" userId="e534bc14-9ef2-451c-b811-5484570124c7" providerId="ADAL" clId="{369F59D6-34D8-4D0C-A4F0-87C03A490356}" dt="2023-03-20T11:03:21.636" v="247" actId="47"/>
        <pc:sldMkLst>
          <pc:docMk/>
          <pc:sldMk cId="4130394873" sldId="378"/>
        </pc:sldMkLst>
      </pc:sldChg>
      <pc:sldChg chg="del">
        <pc:chgData name="Tulis Martin" userId="e534bc14-9ef2-451c-b811-5484570124c7" providerId="ADAL" clId="{369F59D6-34D8-4D0C-A4F0-87C03A490356}" dt="2023-03-20T11:03:36.282" v="252" actId="47"/>
        <pc:sldMkLst>
          <pc:docMk/>
          <pc:sldMk cId="2377783530" sldId="379"/>
        </pc:sldMkLst>
      </pc:sldChg>
      <pc:sldChg chg="modSp add mod">
        <pc:chgData name="Tulis Martin" userId="e534bc14-9ef2-451c-b811-5484570124c7" providerId="ADAL" clId="{369F59D6-34D8-4D0C-A4F0-87C03A490356}" dt="2023-03-20T10:14:07.973" v="81"/>
        <pc:sldMkLst>
          <pc:docMk/>
          <pc:sldMk cId="649705783" sldId="380"/>
        </pc:sldMkLst>
        <pc:spChg chg="mod">
          <ac:chgData name="Tulis Martin" userId="e534bc14-9ef2-451c-b811-5484570124c7" providerId="ADAL" clId="{369F59D6-34D8-4D0C-A4F0-87C03A490356}" dt="2023-03-20T10:13:59.602" v="78" actId="20577"/>
          <ac:spMkLst>
            <pc:docMk/>
            <pc:sldMk cId="649705783" sldId="380"/>
            <ac:spMk id="2" creationId="{A5B3C8EA-4E79-441C-AA08-B83E9CE5C2D6}"/>
          </ac:spMkLst>
        </pc:spChg>
        <pc:spChg chg="mod">
          <ac:chgData name="Tulis Martin" userId="e534bc14-9ef2-451c-b811-5484570124c7" providerId="ADAL" clId="{369F59D6-34D8-4D0C-A4F0-87C03A490356}" dt="2023-03-20T10:14:07.973" v="81"/>
          <ac:spMkLst>
            <pc:docMk/>
            <pc:sldMk cId="649705783" sldId="380"/>
            <ac:spMk id="3" creationId="{1394A537-B3CA-47AC-8A17-D84D2482A487}"/>
          </ac:spMkLst>
        </pc:spChg>
      </pc:sldChg>
      <pc:sldChg chg="modSp add mod">
        <pc:chgData name="Tulis Martin" userId="e534bc14-9ef2-451c-b811-5484570124c7" providerId="ADAL" clId="{369F59D6-34D8-4D0C-A4F0-87C03A490356}" dt="2023-03-20T11:09:08.707" v="270" actId="403"/>
        <pc:sldMkLst>
          <pc:docMk/>
          <pc:sldMk cId="2711399" sldId="381"/>
        </pc:sldMkLst>
        <pc:spChg chg="mod">
          <ac:chgData name="Tulis Martin" userId="e534bc14-9ef2-451c-b811-5484570124c7" providerId="ADAL" clId="{369F59D6-34D8-4D0C-A4F0-87C03A490356}" dt="2023-03-20T11:09:08.707" v="270" actId="403"/>
          <ac:spMkLst>
            <pc:docMk/>
            <pc:sldMk cId="2711399" sldId="381"/>
            <ac:spMk id="3" creationId="{BA959C90-5A76-4E6E-8EB8-8A9DB0C8E444}"/>
          </ac:spMkLst>
        </pc:spChg>
      </pc:sldChg>
      <pc:sldChg chg="modSp add mod">
        <pc:chgData name="Tulis Martin" userId="e534bc14-9ef2-451c-b811-5484570124c7" providerId="ADAL" clId="{369F59D6-34D8-4D0C-A4F0-87C03A490356}" dt="2023-03-20T11:40:12.824" v="569" actId="20577"/>
        <pc:sldMkLst>
          <pc:docMk/>
          <pc:sldMk cId="1294131298" sldId="382"/>
        </pc:sldMkLst>
        <pc:spChg chg="mod">
          <ac:chgData name="Tulis Martin" userId="e534bc14-9ef2-451c-b811-5484570124c7" providerId="ADAL" clId="{369F59D6-34D8-4D0C-A4F0-87C03A490356}" dt="2023-03-20T11:37:53.224" v="296" actId="20577"/>
          <ac:spMkLst>
            <pc:docMk/>
            <pc:sldMk cId="1294131298" sldId="382"/>
            <ac:spMk id="2" creationId="{971954A7-8FA5-407E-8F8B-CB8AC2DB56BC}"/>
          </ac:spMkLst>
        </pc:spChg>
        <pc:spChg chg="mod">
          <ac:chgData name="Tulis Martin" userId="e534bc14-9ef2-451c-b811-5484570124c7" providerId="ADAL" clId="{369F59D6-34D8-4D0C-A4F0-87C03A490356}" dt="2023-03-20T11:40:12.824" v="569" actId="20577"/>
          <ac:spMkLst>
            <pc:docMk/>
            <pc:sldMk cId="1294131298" sldId="382"/>
            <ac:spMk id="3" creationId="{28543F2B-C045-4EE0-AFE9-3292B95501AB}"/>
          </ac:spMkLst>
        </pc:spChg>
      </pc:sldChg>
      <pc:sldChg chg="modSp add mod">
        <pc:chgData name="Tulis Martin" userId="e534bc14-9ef2-451c-b811-5484570124c7" providerId="ADAL" clId="{369F59D6-34D8-4D0C-A4F0-87C03A490356}" dt="2023-03-20T13:29:18.555" v="1024" actId="20577"/>
        <pc:sldMkLst>
          <pc:docMk/>
          <pc:sldMk cId="4294634698" sldId="383"/>
        </pc:sldMkLst>
        <pc:spChg chg="mod">
          <ac:chgData name="Tulis Martin" userId="e534bc14-9ef2-451c-b811-5484570124c7" providerId="ADAL" clId="{369F59D6-34D8-4D0C-A4F0-87C03A490356}" dt="2023-03-20T11:45:50.190" v="581" actId="20577"/>
          <ac:spMkLst>
            <pc:docMk/>
            <pc:sldMk cId="4294634698" sldId="383"/>
            <ac:spMk id="2" creationId="{971954A7-8FA5-407E-8F8B-CB8AC2DB56BC}"/>
          </ac:spMkLst>
        </pc:spChg>
        <pc:spChg chg="mod">
          <ac:chgData name="Tulis Martin" userId="e534bc14-9ef2-451c-b811-5484570124c7" providerId="ADAL" clId="{369F59D6-34D8-4D0C-A4F0-87C03A490356}" dt="2023-03-20T13:29:18.555" v="1024" actId="20577"/>
          <ac:spMkLst>
            <pc:docMk/>
            <pc:sldMk cId="4294634698" sldId="383"/>
            <ac:spMk id="3" creationId="{28543F2B-C045-4EE0-AFE9-3292B95501AB}"/>
          </ac:spMkLst>
        </pc:spChg>
      </pc:sldChg>
      <pc:sldChg chg="modSp add mod">
        <pc:chgData name="Tulis Martin" userId="e534bc14-9ef2-451c-b811-5484570124c7" providerId="ADAL" clId="{369F59D6-34D8-4D0C-A4F0-87C03A490356}" dt="2023-03-20T13:34:26.760" v="1065" actId="20577"/>
        <pc:sldMkLst>
          <pc:docMk/>
          <pc:sldMk cId="613130494" sldId="384"/>
        </pc:sldMkLst>
        <pc:spChg chg="mod">
          <ac:chgData name="Tulis Martin" userId="e534bc14-9ef2-451c-b811-5484570124c7" providerId="ADAL" clId="{369F59D6-34D8-4D0C-A4F0-87C03A490356}" dt="2023-03-20T11:47:51.448" v="767" actId="20577"/>
          <ac:spMkLst>
            <pc:docMk/>
            <pc:sldMk cId="613130494" sldId="384"/>
            <ac:spMk id="2" creationId="{971954A7-8FA5-407E-8F8B-CB8AC2DB56BC}"/>
          </ac:spMkLst>
        </pc:spChg>
        <pc:spChg chg="mod">
          <ac:chgData name="Tulis Martin" userId="e534bc14-9ef2-451c-b811-5484570124c7" providerId="ADAL" clId="{369F59D6-34D8-4D0C-A4F0-87C03A490356}" dt="2023-03-20T13:34:26.760" v="1065" actId="20577"/>
          <ac:spMkLst>
            <pc:docMk/>
            <pc:sldMk cId="613130494" sldId="384"/>
            <ac:spMk id="3" creationId="{28543F2B-C045-4EE0-AFE9-3292B95501AB}"/>
          </ac:spMkLst>
        </pc:spChg>
      </pc:sldChg>
      <pc:sldChg chg="modSp add mod">
        <pc:chgData name="Tulis Martin" userId="e534bc14-9ef2-451c-b811-5484570124c7" providerId="ADAL" clId="{369F59D6-34D8-4D0C-A4F0-87C03A490356}" dt="2023-03-20T13:27:22.231" v="883" actId="20577"/>
        <pc:sldMkLst>
          <pc:docMk/>
          <pc:sldMk cId="875754900" sldId="385"/>
        </pc:sldMkLst>
        <pc:spChg chg="mod">
          <ac:chgData name="Tulis Martin" userId="e534bc14-9ef2-451c-b811-5484570124c7" providerId="ADAL" clId="{369F59D6-34D8-4D0C-A4F0-87C03A490356}" dt="2023-03-20T13:27:22.231" v="883" actId="20577"/>
          <ac:spMkLst>
            <pc:docMk/>
            <pc:sldMk cId="875754900" sldId="385"/>
            <ac:spMk id="2" creationId="{971954A7-8FA5-407E-8F8B-CB8AC2DB56BC}"/>
          </ac:spMkLst>
        </pc:spChg>
      </pc:sldChg>
      <pc:sldChg chg="modSp add mod">
        <pc:chgData name="Tulis Martin" userId="e534bc14-9ef2-451c-b811-5484570124c7" providerId="ADAL" clId="{369F59D6-34D8-4D0C-A4F0-87C03A490356}" dt="2023-03-21T06:09:37.185" v="1284" actId="20577"/>
        <pc:sldMkLst>
          <pc:docMk/>
          <pc:sldMk cId="3675368318" sldId="386"/>
        </pc:sldMkLst>
        <pc:spChg chg="mod">
          <ac:chgData name="Tulis Martin" userId="e534bc14-9ef2-451c-b811-5484570124c7" providerId="ADAL" clId="{369F59D6-34D8-4D0C-A4F0-87C03A490356}" dt="2023-03-21T06:08:10.852" v="1107" actId="20577"/>
          <ac:spMkLst>
            <pc:docMk/>
            <pc:sldMk cId="3675368318" sldId="386"/>
            <ac:spMk id="2" creationId="{971954A7-8FA5-407E-8F8B-CB8AC2DB56BC}"/>
          </ac:spMkLst>
        </pc:spChg>
        <pc:spChg chg="mod">
          <ac:chgData name="Tulis Martin" userId="e534bc14-9ef2-451c-b811-5484570124c7" providerId="ADAL" clId="{369F59D6-34D8-4D0C-A4F0-87C03A490356}" dt="2023-03-21T06:09:37.185" v="1284" actId="20577"/>
          <ac:spMkLst>
            <pc:docMk/>
            <pc:sldMk cId="3675368318" sldId="386"/>
            <ac:spMk id="3" creationId="{28543F2B-C045-4EE0-AFE9-3292B95501AB}"/>
          </ac:spMkLst>
        </pc:spChg>
      </pc:sldChg>
      <pc:sldChg chg="modSp add mod">
        <pc:chgData name="Tulis Martin" userId="e534bc14-9ef2-451c-b811-5484570124c7" providerId="ADAL" clId="{369F59D6-34D8-4D0C-A4F0-87C03A490356}" dt="2023-03-21T06:14:14.195" v="1407" actId="20577"/>
        <pc:sldMkLst>
          <pc:docMk/>
          <pc:sldMk cId="4141688372" sldId="387"/>
        </pc:sldMkLst>
        <pc:spChg chg="mod">
          <ac:chgData name="Tulis Martin" userId="e534bc14-9ef2-451c-b811-5484570124c7" providerId="ADAL" clId="{369F59D6-34D8-4D0C-A4F0-87C03A490356}" dt="2023-03-21T06:12:20.011" v="1311" actId="20577"/>
          <ac:spMkLst>
            <pc:docMk/>
            <pc:sldMk cId="4141688372" sldId="387"/>
            <ac:spMk id="2" creationId="{971954A7-8FA5-407E-8F8B-CB8AC2DB56BC}"/>
          </ac:spMkLst>
        </pc:spChg>
        <pc:spChg chg="mod">
          <ac:chgData name="Tulis Martin" userId="e534bc14-9ef2-451c-b811-5484570124c7" providerId="ADAL" clId="{369F59D6-34D8-4D0C-A4F0-87C03A490356}" dt="2023-03-21T06:14:14.195" v="1407" actId="20577"/>
          <ac:spMkLst>
            <pc:docMk/>
            <pc:sldMk cId="4141688372" sldId="387"/>
            <ac:spMk id="3" creationId="{28543F2B-C045-4EE0-AFE9-3292B95501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6EA79-A844-4CC8-AD3F-94A8D62AF2A4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F29E-2275-4AD4-85BB-1A64B48EAF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43B66-BBDC-433A-B9DB-6C3DA02FE178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6C48-1BDB-489B-90ED-5BA449E5A4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Vypadl zplnomocněný zástupce</a:t>
            </a:r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3D43B66-BBDC-433A-B9DB-6C3DA02FE178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6C48-1BDB-489B-90ED-5BA449E5A48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73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C-1318-4699-870F-72871C312C85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A6A9-437B-4608-9F98-2EB008BEBA4F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2728-5FBA-4462-A989-F47B4538BAF4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C53-6213-470D-9FEE-D4D11376202E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35983"/>
            <a:ext cx="8229600" cy="672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2FAC-A8A2-40C1-89AD-3F68531DB406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DC32-E68D-49E6-83F0-43F41D60A6AE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900" y="1128632"/>
            <a:ext cx="8242419" cy="101194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303875"/>
            <a:ext cx="40386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303875"/>
            <a:ext cx="40386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33D-2869-46C4-9516-30BFA003A639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61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49498"/>
            <a:ext cx="4040188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618996"/>
            <a:ext cx="4040188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34225" y="1849498"/>
            <a:ext cx="4041775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618996"/>
            <a:ext cx="4041775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4649-0EEE-437C-9221-D91435E841D7}" type="datetime1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33746"/>
            <a:ext cx="8229600" cy="63007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628B1-82FC-4FF8-9451-86C6B819DEF4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EC6E-D801-44B1-ACA9-48770A7E2FF0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/>
              <a:t>© 2020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503795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3"/>
            <a:ext cx="5111750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763816"/>
            <a:ext cx="3008313" cy="445549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9B3-B4E7-4DBF-9C08-4525F17489C7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anchor="t"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2"/>
            <a:ext cx="54864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D2A0-7022-4E7A-A06D-07D959801488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400" y="1135983"/>
            <a:ext cx="8229600" cy="62783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891E-AF05-4B5D-A94B-E5E4BF0CC220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9681-7FF8-453E-AC25-0A2B4B1E9FF9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2438" y="1808820"/>
            <a:ext cx="8224361" cy="432048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B0A242B4-54ED-4BED-8103-6F88AF5A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datum 8">
            <a:extLst>
              <a:ext uri="{FF2B5EF4-FFF2-40B4-BE49-F238E27FC236}">
                <a16:creationId xmlns:a16="http://schemas.microsoft.com/office/drawing/2014/main" id="{467F2761-E2A7-42FA-8CE5-FC60EA976E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C600AD-AF95-4763-AE34-84C8410B4B84}" type="datetime1">
              <a:rPr lang="cs-CZ" smtClean="0"/>
              <a:t>21.03.2023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740A6FBE-ABBC-4BDF-88CD-9B76AA0ABE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63784F50-0A1F-490E-98D2-3A12530CA9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53825"/>
            <a:ext cx="40386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3825"/>
            <a:ext cx="40386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14DE-52C6-48A4-B3CE-86E9A9C5E0D3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1803" y="1826890"/>
            <a:ext cx="4040188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1803" y="2636994"/>
            <a:ext cx="4055585" cy="35823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826890"/>
            <a:ext cx="4041775" cy="6210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655094"/>
            <a:ext cx="4041775" cy="35642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01AC-DBB3-4D07-A753-76637F5B3F47}" type="datetime1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27469F8-0A16-45AF-B9EA-40ECABCD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1366"/>
            <a:ext cx="8229600" cy="57742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C93D-C7BE-4692-8926-7733BB1EE9B7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F251-EE3C-40B8-89F5-7C8A586F21C7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/>
              <a:t>© 2020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63881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3"/>
            <a:ext cx="5111750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898830"/>
            <a:ext cx="3008314" cy="432048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C97C-92D4-46DE-9814-D9C374E5B418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2"/>
            <a:ext cx="54864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2FB0-7D7C-43E5-A7BA-7DC04DC3AFB2}" type="datetime1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051366"/>
            <a:ext cx="8229600" cy="5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3815"/>
            <a:ext cx="8229600" cy="4356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E8D54273-B11E-461A-8C34-8CE6651AD0EF}" type="datetime1">
              <a:rPr lang="cs-CZ" smtClean="0"/>
              <a:t>21.03.2023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/>
              <a:t>© 2020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400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tx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57200" y="457202"/>
            <a:ext cx="1440000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4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4651" y="1083737"/>
            <a:ext cx="8229600" cy="680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43835"/>
            <a:ext cx="8229600" cy="4176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CC7AF8AE-349C-4997-86D1-76DE70EB1C6A}" type="datetime1">
              <a:rPr lang="cs-CZ" smtClean="0"/>
              <a:t>21.03.2023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</a:defRPr>
            </a:lvl1pPr>
          </a:lstStyle>
          <a:p>
            <a:r>
              <a:rPr lang="cs-CZ"/>
              <a:t>© 2020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127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bg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57201" y="457202"/>
            <a:ext cx="1439998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5"/>
        </a:buBlip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21-89#f699152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op@sukl.cz" TargetMode="External"/><Relationship Id="rId2" Type="http://schemas.openxmlformats.org/officeDocument/2006/relationships/hyperlink" Target="mailto:szp@sukl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ukl.cz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SÚKL - logo 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23258" y="3064382"/>
            <a:ext cx="2697485" cy="729236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D85F-E235-4356-8481-E8DD8E886A70}" type="datetime1">
              <a:rPr lang="cs-CZ" smtClean="0">
                <a:solidFill>
                  <a:schemeClr val="bg1"/>
                </a:solidFill>
              </a:rPr>
              <a:t>21.03.2023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© 2021  STÁTNÍ ÚSTAV PRO KONTROLU LÉČIV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cs-CZ" sz="2500" dirty="0" err="1"/>
              <a:t>Old</a:t>
            </a:r>
            <a:r>
              <a:rPr lang="cs-CZ" sz="2500" dirty="0"/>
              <a:t> </a:t>
            </a:r>
            <a:r>
              <a:rPr lang="cs-CZ" sz="2500" dirty="0" err="1"/>
              <a:t>devices</a:t>
            </a:r>
            <a:endParaRPr lang="cs-CZ" sz="2500" dirty="0"/>
          </a:p>
          <a:p>
            <a:pPr marL="457200" indent="-457200" algn="just">
              <a:buAutoNum type="arabicParenR"/>
            </a:pPr>
            <a:r>
              <a:rPr lang="cs-CZ" sz="2500" dirty="0" err="1"/>
              <a:t>Legacy</a:t>
            </a:r>
            <a:r>
              <a:rPr lang="cs-CZ" sz="2500" dirty="0"/>
              <a:t> </a:t>
            </a:r>
            <a:r>
              <a:rPr lang="cs-CZ" sz="2500" dirty="0" err="1"/>
              <a:t>devices</a:t>
            </a:r>
            <a:endParaRPr lang="cs-CZ" sz="2500" dirty="0"/>
          </a:p>
          <a:p>
            <a:pPr marL="457200" indent="-457200" algn="just">
              <a:buAutoNum type="arabicParenR"/>
            </a:pPr>
            <a:r>
              <a:rPr lang="cs-CZ" sz="2500" dirty="0"/>
              <a:t>Zdravotnické prostředky ve shodě s MDR</a:t>
            </a:r>
          </a:p>
          <a:p>
            <a:pPr marL="457200" indent="-457200" algn="just">
              <a:buAutoNum type="arabicParenR"/>
            </a:pPr>
            <a:r>
              <a:rPr lang="cs-CZ" sz="2500" dirty="0"/>
              <a:t>Prostředky uvedené na trh dle článku 97 MDR</a:t>
            </a:r>
          </a:p>
          <a:p>
            <a:pPr marL="457200" indent="-457200" algn="just">
              <a:buAutoNum type="arabicParenR"/>
            </a:pPr>
            <a:r>
              <a:rPr lang="cs-CZ" sz="2500" dirty="0"/>
              <a:t>Prostředky uvedené na trh na národní výjimku dle článku 59 MDR</a:t>
            </a:r>
          </a:p>
          <a:p>
            <a:pPr marL="457200" indent="-457200" algn="just">
              <a:buAutoNum type="arabicParenR"/>
            </a:pPr>
            <a:r>
              <a:rPr lang="cs-CZ" sz="2500" dirty="0"/>
              <a:t>Prostředky bez léčebného určeného účelu </a:t>
            </a:r>
          </a:p>
          <a:p>
            <a:pPr marL="0" indent="0" algn="just">
              <a:buNone/>
            </a:pPr>
            <a:r>
              <a:rPr lang="cs-CZ" sz="2500" dirty="0"/>
              <a:t>	(Příloha 16 MDR)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13129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Devices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Prostředky uvedené na trh před platností MDR</a:t>
            </a:r>
          </a:p>
          <a:p>
            <a:pPr marL="0" indent="0" algn="just">
              <a:buNone/>
            </a:pPr>
            <a:r>
              <a:rPr lang="cs-CZ" sz="2500" dirty="0"/>
              <a:t>	(26. května 2021)</a:t>
            </a:r>
          </a:p>
          <a:p>
            <a:pPr marL="0" indent="0" algn="just">
              <a:buNone/>
            </a:pPr>
            <a:endParaRPr lang="cs-CZ" sz="25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Všechny povinnosti výrobce dle MDR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5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Musí mít platný EC certifikát nebo prohlášení o shodě dle MDR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Musí mít označení UDI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63469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Legacy</a:t>
            </a:r>
            <a:r>
              <a:rPr lang="cs-CZ" dirty="0"/>
              <a:t> </a:t>
            </a:r>
            <a:r>
              <a:rPr lang="cs-CZ" dirty="0" err="1"/>
              <a:t>Devices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Prostředky uvedené na trh po platností MDR</a:t>
            </a:r>
          </a:p>
          <a:p>
            <a:pPr marL="0" indent="0" algn="just">
              <a:buNone/>
            </a:pPr>
            <a:r>
              <a:rPr lang="cs-CZ" sz="2500" dirty="0"/>
              <a:t>	(26. května 2021)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50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/>
              <a:t>Platí </a:t>
            </a:r>
            <a:r>
              <a:rPr lang="cs-CZ" sz="2500" dirty="0"/>
              <a:t>pro většinu ZP rizikové třídy I (výjimky)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5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500" dirty="0"/>
              <a:t>Musí mít platný EC certifikát dle MDD (případně prohlášení o shodě)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13049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Prostředky v souladu s MDR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500" dirty="0"/>
              <a:t>- Prostředky uvedené na trh po platností MDR na základě 	MDD EC certifikátu</a:t>
            </a:r>
          </a:p>
          <a:p>
            <a:pPr marL="0" indent="0" algn="just">
              <a:buNone/>
            </a:pPr>
            <a:r>
              <a:rPr lang="cs-CZ" sz="2500" dirty="0"/>
              <a:t>	(26. května 2021)</a:t>
            </a:r>
          </a:p>
          <a:p>
            <a:pPr marL="0" indent="0" algn="just">
              <a:buNone/>
            </a:pPr>
            <a:endParaRPr lang="cs-CZ" sz="2500" dirty="0"/>
          </a:p>
          <a:p>
            <a:pPr marL="0" indent="0" algn="just">
              <a:buNone/>
            </a:pPr>
            <a:r>
              <a:rPr lang="cs-CZ" sz="2500" dirty="0"/>
              <a:t>- Povinnosti výrobce částečně dle MDR</a:t>
            </a:r>
          </a:p>
          <a:p>
            <a:pPr marL="0" indent="0" algn="just">
              <a:buNone/>
            </a:pPr>
            <a:endParaRPr lang="cs-CZ" sz="2500" dirty="0"/>
          </a:p>
          <a:p>
            <a:pPr marL="0" indent="0" algn="just">
              <a:buNone/>
            </a:pPr>
            <a:r>
              <a:rPr lang="cs-CZ" sz="2500" dirty="0"/>
              <a:t>- Musí mít platný EC certifikát dle MDD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75490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Prostředky uvedené na trh v souladu s článkem 97 MDR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sz="2500" dirty="0"/>
              <a:t>Prostředky uvedené na trh na základě povolení příslušné CA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Prostředky bez platného MDD EC certifikátu</a:t>
            </a:r>
          </a:p>
          <a:p>
            <a:pPr marL="0" indent="0" algn="just">
              <a:buNone/>
            </a:pPr>
            <a:endParaRPr lang="cs-CZ" sz="2500" dirty="0"/>
          </a:p>
          <a:p>
            <a:pPr marL="0" indent="0" algn="just">
              <a:buNone/>
            </a:pPr>
            <a:r>
              <a:rPr lang="cs-CZ" sz="2500" dirty="0"/>
              <a:t>- ! Nese označení CE</a:t>
            </a:r>
          </a:p>
          <a:p>
            <a:pPr marL="0" indent="0" algn="just">
              <a:buNone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Platí po celé EU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Může být časově omezeno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6831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Prostředky uvedené na trh na výjimku dle článku 59 MDR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sz="2500" dirty="0"/>
              <a:t>Prostředky uvedené na trh na základě povolení příslušné CA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Prostředky bez platného EC certifikátu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Platí pouze na území státu, který povolil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Může být časově omezeno</a:t>
            </a:r>
          </a:p>
          <a:p>
            <a:pPr algn="just">
              <a:buFontTx/>
              <a:buChar char="-"/>
            </a:pPr>
            <a:endParaRPr lang="cs-CZ" sz="2500" dirty="0"/>
          </a:p>
          <a:p>
            <a:pPr algn="just">
              <a:buFontTx/>
              <a:buChar char="-"/>
            </a:pPr>
            <a:r>
              <a:rPr lang="cs-CZ" sz="2500" dirty="0"/>
              <a:t>V ČR dva režimy (poskytovatel </a:t>
            </a:r>
            <a:r>
              <a:rPr lang="cs-CZ" sz="2500"/>
              <a:t>x výrobce)</a:t>
            </a:r>
            <a:endParaRPr lang="cs-CZ" sz="25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68837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5D20A-9F4F-4D09-AC65-D75D7AFA6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998744"/>
            <a:ext cx="8229600" cy="765071"/>
          </a:xfrm>
        </p:spPr>
        <p:txBody>
          <a:bodyPr>
            <a:normAutofit fontScale="90000"/>
          </a:bodyPr>
          <a:lstStyle/>
          <a:p>
            <a:r>
              <a:rPr lang="cs-CZ" dirty="0"/>
              <a:t>§ 39 Povinnosti poskytovatele zdravotních služeb při používání prostředku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08E13E-4FD2-4F60-9374-2929821A7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00" y="1493785"/>
            <a:ext cx="8229600" cy="49525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cs-CZ" b="1" i="0" dirty="0">
                <a:effectLst/>
                <a:latin typeface="Arial" panose="020B0604020202020204" pitchFamily="34" charset="0"/>
              </a:rPr>
              <a:t>(1</a:t>
            </a:r>
            <a:r>
              <a:rPr lang="cs-CZ" sz="2800" b="1" i="0" dirty="0">
                <a:effectLst/>
                <a:latin typeface="Arial" panose="020B0604020202020204" pitchFamily="34" charset="0"/>
              </a:rPr>
              <a:t>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Poskytovatel zdravotních služeb je povinen zajistit, aby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byl prostředek 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používán v souladu s pokyny výrobce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prostředek s měřicí funkcí byl provozován v souladu s požadavky 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jiného právního předpisu 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upravujícího oblast metrologie,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i="0" dirty="0">
                <a:effectLst/>
                <a:latin typeface="Arial" panose="020B0604020202020204" pitchFamily="34" charset="0"/>
              </a:rPr>
              <a:t>osoba poskytující zdravotní služby byla poučena o nutnosti přesvědčit se před každým použitím prostředku o jeho řádném technickém stavu, funkčnosti a možnosti bezpečného použití, pokud takové ověření prostředku přichází v úvahu; tento požadavek se přiměřeně vztahuje i na příslušenství, programové vybavení a další výrobek, u něhož se předpokládá interakce s daným prostředkem,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d)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byla dodržována správná skladovací praxe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e)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servis prostředku byl prováděn v souladu s tímto zákonem,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f)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 případě, že mu byl výrobcem předán prostředek na zakázku pro použití při poskytování zdravotních služeb konkrétnímu pacientovi, poskytl tomuto </a:t>
            </a:r>
            <a:r>
              <a:rPr lang="cs-CZ" sz="2500" b="1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pacientovi prohlášení výrobce k prostředku na zakázku</a:t>
            </a:r>
            <a:r>
              <a:rPr lang="cs-CZ" sz="25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uvedené v příloze č. XIII bodu 1 nařízení o zdravotnických prostředcích, které výrobce k prostředku přiložil, a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g)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bylo provedeno bezpečnostní nápravné opatření v terénu stanovené výrobcem s cílem odstranit nebo omezit rizika závažné nežádoucí příhody spojené se zdravotnickým prostředkem dodaným na trh.</a:t>
            </a:r>
          </a:p>
          <a:p>
            <a:pPr marL="300038" lvl="1" indent="0" algn="just">
              <a:buNone/>
            </a:pPr>
            <a:endParaRPr lang="cs-CZ" sz="2500" b="0" i="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i="0" dirty="0">
                <a:effectLst/>
                <a:latin typeface="Arial" panose="020B0604020202020204" pitchFamily="34" charset="0"/>
              </a:rPr>
              <a:t>(2)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Poskytovatel zdravotních služeb nesmí používat prostředek při poskytování zdravotních služeb, jestliže se jedná o případy uvedené v § 38 odst. 1. Dále nesmí poskytovatel zdravotních služeb používat prostředek při poskytování zdravotních služeb v případě, že nemá k dispozici návod k použití v českém jazyce; to neplatí, pokud se jedná o zdravotnický prostředek rizikové třídy I nebo </a:t>
            </a:r>
            <a:r>
              <a:rPr lang="cs-CZ" sz="2800" b="0" i="0" dirty="0" err="1">
                <a:effectLst/>
                <a:latin typeface="Arial" panose="020B0604020202020204" pitchFamily="34" charset="0"/>
              </a:rPr>
              <a:t>IIa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 nebo </a:t>
            </a:r>
            <a:r>
              <a:rPr lang="cs-CZ" sz="28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diagnostický zdravotnický prostředek in vitro,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 u něhož výrobce stanovil, že návod není třeba pro bezpečné používání prostředku.</a:t>
            </a:r>
          </a:p>
          <a:p>
            <a:pPr marL="0" indent="0" algn="just">
              <a:buNone/>
            </a:pPr>
            <a:endParaRPr lang="cs-CZ" sz="2800" b="0" i="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i="0" dirty="0">
                <a:effectLst/>
                <a:latin typeface="Arial" panose="020B0604020202020204" pitchFamily="34" charset="0"/>
              </a:rPr>
              <a:t>(3)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Pokud je při poskytování zdravotních služeb použit prostředek rizikové třídy </a:t>
            </a:r>
            <a:r>
              <a:rPr lang="cs-CZ" sz="2800" b="1" i="0" dirty="0" err="1">
                <a:effectLst/>
                <a:latin typeface="Arial" panose="020B0604020202020204" pitchFamily="34" charset="0"/>
              </a:rPr>
              <a:t>IIb</a:t>
            </a:r>
            <a:r>
              <a:rPr lang="cs-CZ" sz="2800" b="1" i="0" dirty="0">
                <a:effectLst/>
                <a:latin typeface="Arial" panose="020B0604020202020204" pitchFamily="34" charset="0"/>
              </a:rPr>
              <a:t> nebo III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, je poskytovatel zdravotních služeb povinen provést o tom záznam ve </a:t>
            </a:r>
            <a:r>
              <a:rPr lang="cs-CZ" sz="2800" b="1" i="0" dirty="0">
                <a:effectLst/>
                <a:latin typeface="Arial" panose="020B0604020202020204" pitchFamily="34" charset="0"/>
              </a:rPr>
              <a:t>zdravotnické dokumentaci vedené o pacientovi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sz="2800" b="0" i="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i="0" dirty="0">
                <a:effectLst/>
                <a:latin typeface="Arial" panose="020B0604020202020204" pitchFamily="34" charset="0"/>
              </a:rPr>
              <a:t>(4)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 Poskytovatel zdravotních služeb je povinen uchovávat jedinečnou identifikaci prostředků, s výjimkou zdravotnických prostředků rizikové třídy I </a:t>
            </a:r>
            <a:r>
              <a:rPr lang="cs-CZ" sz="28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 diagnostických zdravotnických prostředků in vitro rizikové třídy A, 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které mu byly dodány. Tyto informace jsou poskytovatelé zdravotních služeb povinni na vyžádání předložit Ústavu.</a:t>
            </a:r>
          </a:p>
          <a:p>
            <a:pPr marL="0" indent="0" algn="just">
              <a:buNone/>
            </a:pPr>
            <a:endParaRPr lang="cs-CZ" sz="2800" b="0" i="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i="0" dirty="0">
                <a:effectLst/>
                <a:latin typeface="Arial" panose="020B0604020202020204" pitchFamily="34" charset="0"/>
              </a:rPr>
              <a:t>(5)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Poskytovatel zdravotních služeb je povinen vést dokumentaci používaných prostředků,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u kterých musí být prováděna instruktáž,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u kterých musí být prováděna bezpečnostně technická kontrola, nebo</a:t>
            </a:r>
          </a:p>
          <a:p>
            <a:pPr marL="300038" lvl="1" indent="0" algn="just">
              <a:buNone/>
            </a:pPr>
            <a:r>
              <a:rPr lang="cs-CZ" sz="25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které jsou právním předpisem upravujícím oblast metrologie označeny jako pracovní měřidla stanovená</a:t>
            </a:r>
            <a:r>
              <a:rPr lang="cs-CZ" sz="2500" b="1" i="0" u="none" strike="noStrike" baseline="30000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cs-CZ" sz="2500" b="1" i="0" u="none" strike="noStrike" dirty="0"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300038" lvl="1" indent="0" algn="just">
              <a:buNone/>
            </a:pPr>
            <a:endParaRPr lang="cs-CZ" sz="2500" b="0" i="0" dirty="0"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i="0" dirty="0">
                <a:effectLst/>
                <a:latin typeface="Arial" panose="020B0604020202020204" pitchFamily="34" charset="0"/>
              </a:rPr>
              <a:t>(6)</a:t>
            </a:r>
            <a:r>
              <a:rPr lang="cs-CZ" sz="2800" b="0" i="0" dirty="0">
                <a:effectLst/>
                <a:latin typeface="Arial" panose="020B0604020202020204" pitchFamily="34" charset="0"/>
              </a:rPr>
              <a:t> Obsah dokumentace používaných prostředků podle odstavce 5 stanoví prováděcí právní předpis.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847A11-C909-4D5E-ACEB-6557E18D5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2406BF-8468-4C49-93DF-02169C0A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8D763DA-AEAF-4BC4-9ACF-A6CF854C92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29831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F55BA-4220-4DE3-BB85-3A701771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7 vyhlášky 377/2022 Sb.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3DAA8-A593-4CD5-860C-667B12793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3800" b="1" dirty="0"/>
              <a:t>Obsah dokumentace používaných prostředků</a:t>
            </a:r>
          </a:p>
          <a:p>
            <a:pPr marL="0" indent="0">
              <a:buNone/>
            </a:pPr>
            <a:r>
              <a:rPr lang="cs-CZ" sz="3800" b="1" dirty="0"/>
              <a:t>(K provedení § 39 odst. 6 zákona)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900" dirty="0"/>
              <a:t>Dokumentace používaných prostředků, u kterých musí být prováděna instruktáž, prostředků, u kterých musí být na základě stanovení výrobce prováděna bezpečnostně technická kontrola, a prostředků, které jsou právním předpisem2) upravujícím oblast metrologie označeny jako pracovní měřidla stanovená, obsahuje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a) obchodní název prostředku,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b) doplněk názvu označující model prostředku, pokud existuje,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c) jedinečnou identifikaci prostředku; nebyla-li prostředku přidělena, tak identifikaci prostředku uvedením čísla šarže nebo sériového čísla prostředku, před kterým jsou uvedena slova „ČÍSLO ŠARŽE“ nebo „SÉRIOVÉ ČÍSLO“ nebo případně rovnocenný symbol,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d) označení rizikové třídy prostředku,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e) jméno nebo název výrobce,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f) jméno nebo název distributora, nebyl-li prostředek dodán přímo výrobcem,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g) datum uvedení prostředku do provozu a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h) záznam o provedených instruktážích, bezpečnostně technických kontrolách, opravách a revizích prostředku.</a:t>
            </a:r>
            <a:endParaRPr lang="cs-CZ" sz="3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4B6C2F-F168-4A63-98CB-9A0D254E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7E0D5C-E53F-4D69-A50E-DE3FF1B2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20541B1-7FD5-40AD-85C6-BFCC3FBD3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43715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F31AA-88A2-4AFC-9722-5FAA91AF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§ 40 Informace pro uživatele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A4210-2D2F-4380-B9AA-DDFAD1591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cs-CZ" sz="1600" dirty="0"/>
              <a:t>Poskytovatel zdravotních služeb je povinen zajistit, aby osobě poskytující zdravotní služby prostřednictvím prostředku byly dostupné veškeré informace z návodu k použití v českém jazyce; povinnost zajištění dostupnosti návodu k použití neplatí u zdravotnického prostředku rizikové třídy I nebo </a:t>
            </a:r>
            <a:r>
              <a:rPr lang="cs-CZ" sz="1600" dirty="0" err="1"/>
              <a:t>IIa</a:t>
            </a:r>
            <a:r>
              <a:rPr lang="cs-CZ" sz="1600" dirty="0"/>
              <a:t> nebo </a:t>
            </a:r>
            <a:r>
              <a:rPr lang="cs-CZ" sz="1600" dirty="0">
                <a:highlight>
                  <a:srgbClr val="FFFF00"/>
                </a:highlight>
              </a:rPr>
              <a:t>diagnostického zdravotnického prostředku in vitro</a:t>
            </a:r>
            <a:r>
              <a:rPr lang="cs-CZ" sz="1600" dirty="0"/>
              <a:t>, u něhož výrobce stanovil, že tento návod není třeba pro bezpečné používání prostředku.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(2) Poskytovatel zdravotních </a:t>
            </a:r>
            <a:r>
              <a:rPr lang="cs-CZ" sz="1600" dirty="0">
                <a:highlight>
                  <a:srgbClr val="FFFF00"/>
                </a:highlight>
              </a:rPr>
              <a:t>služeb, který zavedl </a:t>
            </a:r>
            <a:r>
              <a:rPr lang="cs-CZ" sz="1600" dirty="0" err="1">
                <a:highlight>
                  <a:srgbClr val="FFFF00"/>
                </a:highlight>
              </a:rPr>
              <a:t>implantabilní</a:t>
            </a:r>
            <a:r>
              <a:rPr lang="cs-CZ" sz="1600" dirty="0">
                <a:highlight>
                  <a:srgbClr val="FFFF00"/>
                </a:highlight>
              </a:rPr>
              <a:t> prostředek, je povinen </a:t>
            </a:r>
            <a:r>
              <a:rPr lang="cs-CZ" sz="1600" dirty="0"/>
              <a:t>pacientovi, jemuž byl tento zdravotnický prostředek zaveden, popřípadě jeho zákonnému zástupci nebo opatrovníkovi prokazatelně poskytnout kartu s informacemi o implantátu, na níž je uvedena totožnost pacienta, a informace uvedené v čl. 18 nařízení o zdravotnických prostředcích jakýmkoliv prokazatelným způsobem, který umožní pacientovi k daným informacím rychlý přístup. Informace musí být v českém jazyce.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(3) Povinnost uvedená v odstavci 2 se </a:t>
            </a:r>
            <a:r>
              <a:rPr lang="cs-CZ" sz="1600" b="1" dirty="0"/>
              <a:t>nevztahuje</a:t>
            </a:r>
            <a:r>
              <a:rPr lang="cs-CZ" sz="1600" dirty="0"/>
              <a:t> na prostředky uvedené </a:t>
            </a:r>
            <a:r>
              <a:rPr lang="cs-CZ" sz="1600" b="1" dirty="0"/>
              <a:t>v čl. 18 odst. 3 </a:t>
            </a:r>
            <a:r>
              <a:rPr lang="cs-CZ" sz="1600" dirty="0"/>
              <a:t>nařízení o zdravotnických prostředcích.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D4B5EC-E83A-437F-BFCB-BD35D52B3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8B840-9758-4058-9CEF-A946C35D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779B41D-611D-4BC0-9E6E-83FE4EFD6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86036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E2676-AF4A-4B7B-AA83-A9B817324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§ 41 Instruktáž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0D59C-0FD7-46D8-868E-FA1786B4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(1) Poskytovatel zdravotních služeb je povinen zajistit, aby prostředek, </a:t>
            </a:r>
            <a:r>
              <a:rPr lang="cs-CZ" b="1" dirty="0"/>
              <a:t>u něhož to stanovil výrobce v návodu k použití</a:t>
            </a:r>
            <a:r>
              <a:rPr lang="cs-CZ" dirty="0"/>
              <a:t>, používala nebo obsluhovala při poskytování zdravotních služeb pouze osoba, která</a:t>
            </a:r>
          </a:p>
          <a:p>
            <a:pPr marL="0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a) absolvovala instruktáž k příslušnému prostředku provedenou v souladu s příslušným návodem k použití, a</a:t>
            </a:r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b) byla seznámena s riziky spojenými s používáním uvedeného prostředku.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(2) Instruktáž podle odstavce 1 písm. a) může provádět pouze</a:t>
            </a:r>
          </a:p>
          <a:p>
            <a:pPr marL="0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a) </a:t>
            </a:r>
            <a:r>
              <a:rPr lang="cs-CZ" dirty="0">
                <a:highlight>
                  <a:srgbClr val="FFFF00"/>
                </a:highlight>
              </a:rPr>
              <a:t>výrobce nebo osoba jím </a:t>
            </a:r>
            <a:r>
              <a:rPr lang="cs-CZ" dirty="0"/>
              <a:t>pověřená,</a:t>
            </a:r>
          </a:p>
          <a:p>
            <a:pPr marL="300038" lvl="1" indent="0">
              <a:buNone/>
            </a:pPr>
            <a:r>
              <a:rPr lang="cs-CZ" dirty="0"/>
              <a:t>b) osoba, která byla proškolena osobou, která byla výrobcem pověřena k provádění takových školení, nebo</a:t>
            </a:r>
          </a:p>
          <a:p>
            <a:pPr marL="300038" lvl="1" indent="0">
              <a:buNone/>
            </a:pPr>
            <a:r>
              <a:rPr lang="cs-CZ" dirty="0"/>
              <a:t>c) osoba, která absolvovala instruktáž od osoby uvedené v písmenu a) nebo b) a má v používání daného prostředku alespoň dvouletou praxi, pokud si výrobce nevyhradí jinak.</a:t>
            </a:r>
          </a:p>
          <a:p>
            <a:pPr marL="300038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(3) Poskytovatel zdravotních služeb je povinen vést a uchovávat informace o všech provedených instruktážích. Tyto informace je povinen uchovávat po celou dobu používání prostředku </a:t>
            </a:r>
            <a:r>
              <a:rPr lang="cs-CZ" b="1" dirty="0"/>
              <a:t>a po dobu 1</a:t>
            </a:r>
            <a:r>
              <a:rPr lang="cs-CZ" dirty="0"/>
              <a:t> roku ode dne vyřazení prostředku z používání.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(4) V případě instruktáže podle odstavce 2 je možné u prostředku, jehož výrobce již zanikl, nahradit poučení výrobcem poučením osobou, která má v používání daného typu prostředku nejméně tříletou praxi.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3EA6A4-3FD6-4147-A530-7FF1140E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C503C-028A-42A1-AA12-C4EB4137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5B0465A-64E6-4CAA-A7A0-CDEE92D239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9929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cap="all" dirty="0">
                <a:solidFill>
                  <a:schemeClr val="bg1"/>
                </a:solidFill>
              </a:rPr>
              <a:t>Povinnosti poskytovatelů</a:t>
            </a:r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bg1"/>
                </a:solidFill>
              </a:rPr>
              <a:t>Ing. Martin Tulis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A6F-3D0A-413A-A3C0-B1B20E9F317E}" type="datetime1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2021  STÁTNÍ ÚSTAV PRO KONTROLU LÉČIV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05DFE-C3BB-4995-A00C-41F626C8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50 Povinnosti poskytovatele zdravotních služeb v rámci </a:t>
            </a:r>
            <a:r>
              <a:rPr lang="cs-CZ" dirty="0" err="1"/>
              <a:t>vigilance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134559-A8F5-4432-9A27-1FD1117AE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(1) Poskytovatel zdravotních služeb, u kterého došlo k podezření na závažnou nežádoucí příhodu prostředku, je povinen</a:t>
            </a:r>
          </a:p>
          <a:p>
            <a:pPr marL="300038" lvl="1" indent="0">
              <a:buNone/>
            </a:pPr>
            <a:r>
              <a:rPr lang="cs-CZ" sz="1900" dirty="0"/>
              <a:t>a) činit veškerá potřebná opatření s cílem minimalizovat negativní dopady vzniklé příhody,</a:t>
            </a:r>
          </a:p>
          <a:p>
            <a:pPr marL="757238" lvl="1" indent="-457200">
              <a:buAutoNum type="alphaLcParenR"/>
            </a:pPr>
            <a:endParaRPr lang="cs-CZ" sz="1900" dirty="0"/>
          </a:p>
          <a:p>
            <a:pPr marL="300038" lvl="1" indent="0">
              <a:buNone/>
            </a:pPr>
            <a:r>
              <a:rPr lang="cs-CZ" sz="1900" dirty="0"/>
              <a:t>b) zpřístupnit výrobci a Ústavu prostředek, u něhož došlo k podezření na nežádoucí příhodu, včetně veškeré dokumentace pro účely kontroly a zjištění příčin vzniklé příhody a</a:t>
            </a:r>
          </a:p>
          <a:p>
            <a:pPr marL="300038" lvl="1" indent="0">
              <a:buNone/>
            </a:pPr>
            <a:endParaRPr lang="cs-CZ" sz="1900" dirty="0"/>
          </a:p>
          <a:p>
            <a:pPr marL="300038" lvl="1" indent="0">
              <a:buNone/>
            </a:pPr>
            <a:r>
              <a:rPr lang="cs-CZ" sz="1900" dirty="0"/>
              <a:t>c) poskytovat výrobci a Ústavu veškerou potřebnou součinnost a informace za účelem zjištění příčin vzniklé příhody.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(2) Poskytovatel zdravotních služeb, který nabyl podezření, že došlo k závažné nežádoucí příhodě s následkem újmy na zdraví nebo smrti pacienta, je povinen uchovávat ve zdravotnické dokumentaci vedené o pacientovi tuto skutečnost včetně záznamu o tom, kdy bylo podezření na závažnou nežádoucí příhodu ohlášeno Ústavu.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D313FA-F703-46A3-A3DA-7A26D778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54C5B-5E2C-4C46-831E-7C52F6C9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FC64656-8216-4F4F-89AF-918A0ADEF7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4266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F5669-4189-4F55-A908-CFBCCD686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Servis a BTK zdravotnických prostředků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2BDECA-97E3-46A4-836B-B5776AF98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§§ 44, 45, 46 a 47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49BF2A-5CDD-4233-8736-86836CAF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C-1318-4699-870F-72871C312C85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A8908B-A624-4F48-87EB-7169F650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686C4B1-D146-47E7-886D-83FA37E252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07082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DEA67-561C-4183-8A79-0D1DCE2B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44 Obecná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588CA-8D15-4164-98AB-483C13A66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40" y="1763815"/>
            <a:ext cx="8229600" cy="4356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(1) Servisem se rozumí provádění bezpečnostně technických kontrol a oprav prostředku v souladu s pokyny výrobce, tímto zákonem a jinými právními předpisy. Oprava a bezpečnostně technická kontrola prostředku na zakázku se nepovažuje za servis podle tohoto zákona.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(2) Servis prostředku, s výjimkou prostředků rizikové třídy I, může vykonávat pouze ohlášená osoba, to neplatí v případě postupu podle odstavce 3. Jde-li o prostředek s měřicí funkcí, musí být jeho servis vykonáván v souladu s jiným právním předpisem upravujícím oblast metrologie.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(3) V případě, kdy výrobce prokazatelně stanovil, že servis prostředku může provést pouze jím pověřená osoba, která nepůsobí na území České republiky, se na takto pověřenou osobu požadavky podle § 45 odst. 4 a 5 a § 46 odst. 2 a 3 nevztahují.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(4) Poskytovatel zdravotních služeb je povinen uchovávat dokumentaci o provedení servisu podle odstavce 3 v českém, slovenském nebo anglickém jazyce po celou dobu používání prostředku, a dále po dobu 1 roku ode dne vyřazení prostředku z používání.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BB4374-798A-4BE2-B860-2C0D123E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E57391-BABB-4A42-A39A-3756505C4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716158E-E58B-4B28-AB89-C6C65B6DC8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30218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079C-4FDF-495A-9EBC-20E6751B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45 Bezpečnostně technická kontrola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59C90-5A76-4E6E-8EB8-8A9DB0C8E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(3) Bezpečnostně technická kontrola se provádí u prostředku s ohledem na jeho zatřídění do rizikové třídy v rozsahu a </a:t>
            </a:r>
            <a:r>
              <a:rPr lang="cs-CZ" b="1" dirty="0"/>
              <a:t>četnosti stanovené výrobcem</a:t>
            </a:r>
            <a:r>
              <a:rPr lang="cs-CZ" dirty="0"/>
              <a:t>. </a:t>
            </a:r>
            <a:r>
              <a:rPr lang="cs-CZ" b="1" dirty="0"/>
              <a:t>Pokud výrobce nestanoví </a:t>
            </a:r>
            <a:r>
              <a:rPr lang="cs-CZ" dirty="0"/>
              <a:t>četnost bezpečnostně technické kontroly u prostředku, který je elektrickým zařízením, provádí se bezpečnostně technická kontrola minimálně </a:t>
            </a:r>
            <a:r>
              <a:rPr lang="cs-CZ" b="1" dirty="0"/>
              <a:t>každé 2 roky</a:t>
            </a:r>
            <a:r>
              <a:rPr lang="cs-CZ" dirty="0"/>
              <a:t>. </a:t>
            </a:r>
            <a:r>
              <a:rPr lang="cs-CZ" b="1" dirty="0"/>
              <a:t>Tato kontrola musí být provedena nejpozději v kalendářním měsíci, v jehož průběhu uplyne lhůta pro její provedení.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(5) Po provedení bezpečnostně technické kontroly musí osoba provádějící servis zajistit, aby pracovník provádějící bezpečnostně technickou kontrolu o této kontrole pořídil a podepsal záznam. V případě, že je bezpečnostně technická kontrola prováděna osobou uvedenou v odstavci 4 písm. b) bodu 5, podepisuje záznam i osoba provádějící přímý dohled. </a:t>
            </a:r>
            <a:r>
              <a:rPr lang="cs-CZ" b="1" dirty="0"/>
              <a:t>Poskytovatel zdravotních služeb je povinen tento záznam uchovávat po celou dobu používání prostředku, a dále po dobu 1 roku ode dne vyřazení prostředku z používání.</a:t>
            </a:r>
          </a:p>
          <a:p>
            <a:pPr marL="0" indent="0">
              <a:buNone/>
            </a:pPr>
            <a:r>
              <a:rPr lang="cs-CZ" dirty="0"/>
              <a:t>(6) Pokud není výrobcem stanoveno jinak, požadavky stanovené na pracovníky provádějící bezpečnostně technickou kontrolu se </a:t>
            </a:r>
            <a:r>
              <a:rPr lang="cs-CZ" b="1" dirty="0"/>
              <a:t>nevztahují</a:t>
            </a:r>
            <a:r>
              <a:rPr lang="cs-CZ" dirty="0"/>
              <a:t> na bezpečnostně technickou kontrolu prováděnou u prostředku </a:t>
            </a:r>
            <a:r>
              <a:rPr lang="cs-CZ" b="1" dirty="0"/>
              <a:t>rizikové třídy I bez měřicí funkce nebo u prostředku rizikové třídy I, který není elektrickým zařízením.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4EE350-B3F6-4193-B20A-7D56D3B8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D789DB-1446-4258-AA46-B9317555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B5CC005-125E-47A1-858C-658F9DEF13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37890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079C-4FDF-495A-9EBC-20E6751B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45 Bezpečnostně technická kontrola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59C90-5A76-4E6E-8EB8-8A9DB0C8E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(6) Pokud není výrobcem stanoveno jinak, požadavky stanovené na pracovníky provádějící bezpečnostně technickou kontrolu se nevztahují na bezpečnostně technickou kontrolu prováděnou u prostředku rizikové třídy I bez měřicí funkce nebo u prostředku rizikové třídy I, který není elektrickým zařízením.</a:t>
            </a:r>
            <a:endParaRPr lang="cs-CZ" sz="1800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4EE350-B3F6-4193-B20A-7D56D3B8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D789DB-1446-4258-AA46-B9317555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B5CC005-125E-47A1-858C-658F9DEF13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39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8A002-B20F-439F-95B8-3D39C4F6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46 Oprava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413F5-7A54-4B1A-9987-23C825F9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(3) Po provedení opravy musí osoba provádějící servis zajistit, aby pracovník provádějící opravu přezkoušel bezpečnost a funkčnost prostředku a o opravě a přezkoušení pořídil a podepsal záznam. V případě, že je oprava prováděna osobou uvedenou v odstavci 2 písm. b) bodu 5, podepisuje záznam i osoba provádějící přímý dohled. </a:t>
            </a:r>
            <a:r>
              <a:rPr lang="cs-CZ" b="1" dirty="0"/>
              <a:t>Poskytovatel zdravotních služeb je povinen tento záznam uchovávat po celou dobu používání prostředku, a dále po dobu 1 roku ode dne vyřazení prostředku z používání.</a:t>
            </a:r>
          </a:p>
          <a:p>
            <a:pPr marL="0" indent="0">
              <a:buNone/>
            </a:pPr>
            <a:r>
              <a:rPr lang="cs-CZ" dirty="0"/>
              <a:t>(4) Pokud není výrobcem stanoveno jinak, požadavky stanovené na pracovníky zajišťující opravu se nevztahují na opravy prováděné u prostředku rizikové třídy I bez měřicí funkce nebo u prostředku rizikové třídy I, který není elektrickým zařízením.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6D666-4620-490C-B1D5-C178C14A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0B4051-0038-4562-BC98-6E7957502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A378491-7966-4A6A-A493-41209A1A26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72691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E417BD-C9A7-4181-B16C-C3A32071C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4FA54-4FCD-43DC-AB98-39612718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sz="2800" dirty="0">
                <a:hlinkClick r:id="rId2"/>
              </a:rPr>
              <a:t>szp@sukl.cz</a:t>
            </a: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>
                <a:hlinkClick r:id="rId3"/>
              </a:rPr>
              <a:t>kon@sukl.cz</a:t>
            </a: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>
                <a:hlinkClick r:id="rId4"/>
              </a:rPr>
              <a:t>www.sukl.cz</a:t>
            </a: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www.niszp.cz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F4CCD3-3DFD-4154-BD8F-CD81FFED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931EB3-FAA8-4730-BD59-B39D07DD6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E45F542-99FC-433C-A14A-0490F6D152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77257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3255604" y="2821433"/>
            <a:ext cx="4367396" cy="91123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3289357" y="3692250"/>
            <a:ext cx="4333643" cy="1350000"/>
          </a:xfrm>
        </p:spPr>
        <p:txBody>
          <a:bodyPr>
            <a:noAutofit/>
          </a:bodyPr>
          <a:lstStyle/>
          <a:p>
            <a:r>
              <a:rPr lang="cs-CZ" sz="1050" cap="all" dirty="0">
                <a:solidFill>
                  <a:schemeClr val="bg1"/>
                </a:solidFill>
              </a:rPr>
              <a:t>Státní ústav pro kontrolu léčiv</a:t>
            </a:r>
          </a:p>
          <a:p>
            <a:r>
              <a:rPr lang="cs-CZ" sz="1050" dirty="0" err="1">
                <a:solidFill>
                  <a:schemeClr val="bg1"/>
                </a:solidFill>
              </a:rPr>
              <a:t>Šrobárova</a:t>
            </a:r>
            <a:r>
              <a:rPr lang="cs-CZ" sz="1050" dirty="0">
                <a:solidFill>
                  <a:schemeClr val="bg1"/>
                </a:solidFill>
              </a:rPr>
              <a:t> 48, 100 41 Praha 10</a:t>
            </a:r>
          </a:p>
          <a:p>
            <a:r>
              <a:rPr lang="cs-CZ" sz="1050" dirty="0">
                <a:solidFill>
                  <a:schemeClr val="bg1"/>
                </a:solidFill>
              </a:rPr>
              <a:t>tel.: +420 272 185 111</a:t>
            </a:r>
          </a:p>
          <a:p>
            <a:r>
              <a:rPr lang="cs-CZ" sz="1050" dirty="0">
                <a:solidFill>
                  <a:schemeClr val="bg1"/>
                </a:solidFill>
              </a:rPr>
              <a:t>fax: +420 271 732 377</a:t>
            </a:r>
          </a:p>
          <a:p>
            <a:r>
              <a:rPr lang="cs-CZ" sz="1050" dirty="0">
                <a:solidFill>
                  <a:schemeClr val="bg1"/>
                </a:solidFill>
              </a:rPr>
              <a:t>e-mail: posta@</a:t>
            </a:r>
            <a:r>
              <a:rPr lang="cs-CZ" sz="1050" dirty="0" err="1">
                <a:solidFill>
                  <a:schemeClr val="bg1"/>
                </a:solidFill>
              </a:rPr>
              <a:t>sukl.cz</a:t>
            </a:r>
            <a:endParaRPr lang="cs-CZ" sz="1050" dirty="0">
              <a:solidFill>
                <a:schemeClr val="bg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3B12-47CA-4036-B17E-E8E98D39AB39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2021 STÁTNÍ ÚSTAV PRO KONTROLU LÉČIV</a:t>
            </a:r>
          </a:p>
        </p:txBody>
      </p:sp>
      <p:pic>
        <p:nvPicPr>
          <p:cNvPr id="11" name="Obrázek 10" descr="SÚKL - logo 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3258" y="1943835"/>
            <a:ext cx="2697485" cy="7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631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F8004-586A-4F8D-B3D4-EB289096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A6D808-FD65-4805-B7E7-02C4C3C17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696101-491B-4684-98C8-E9721BF3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2021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3EFA400-2E31-4F8F-AE97-B3E2DB475D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Oddělení kontroly zdravotnických prostředků a odborných posudků</a:t>
            </a:r>
          </a:p>
          <a:p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96059BB-457B-418E-B2D0-343ADD2B83F4}"/>
              </a:ext>
            </a:extLst>
          </p:cNvPr>
          <p:cNvSpPr/>
          <p:nvPr/>
        </p:nvSpPr>
        <p:spPr>
          <a:xfrm>
            <a:off x="272993" y="1628786"/>
            <a:ext cx="8218800" cy="3854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defTabSz="685800">
              <a:lnSpc>
                <a:spcPct val="80000"/>
              </a:lnSpc>
              <a:spcBef>
                <a:spcPct val="20000"/>
              </a:spcBef>
              <a:buBlip>
                <a:blip r:embed="rId2"/>
              </a:buBlip>
            </a:pPr>
            <a:r>
              <a:rPr lang="cs-CZ" dirty="0">
                <a:solidFill>
                  <a:schemeClr val="tx1"/>
                </a:solidFill>
              </a:rPr>
              <a:t>Nařízení Evropského parlamentu a Rady (EU) 2017/745 ze dne 5. dubna 2017 o zdravotnických prostředcích, změně směrnice 2001/83/ES, nařízení (ES) č. 178/2002 a nařízení (ES) č. 1223/2009 a o zrušení směrnic Rady 90/385/EHS a 93/42/EHS </a:t>
            </a:r>
          </a:p>
          <a:p>
            <a:pPr defTabSz="685800">
              <a:lnSpc>
                <a:spcPct val="80000"/>
              </a:lnSpc>
              <a:spcBef>
                <a:spcPct val="20000"/>
              </a:spcBef>
            </a:pPr>
            <a:endParaRPr lang="cs-CZ" dirty="0">
              <a:solidFill>
                <a:schemeClr val="tx1"/>
              </a:solidFill>
            </a:endParaRPr>
          </a:p>
          <a:p>
            <a:pPr marL="257175" indent="-257175" defTabSz="685800">
              <a:lnSpc>
                <a:spcPct val="80000"/>
              </a:lnSpc>
              <a:spcBef>
                <a:spcPct val="20000"/>
              </a:spcBef>
              <a:buBlip>
                <a:blip r:embed="rId2"/>
              </a:buBlip>
            </a:pPr>
            <a:r>
              <a:rPr lang="cs-CZ" dirty="0">
                <a:solidFill>
                  <a:schemeClr val="tx1"/>
                </a:solidFill>
              </a:rPr>
              <a:t>Nařízení Evropského parlamentu a Rady (EU) 2017/746 ze dne 5. dubna 2017 o diagnostických zdravotnických prostředcích in vitro a o zrušení směrnice 98/79/ES a rozhodnutí Komise 2010/227/EU (účinné od 26. 5. 2022)</a:t>
            </a:r>
          </a:p>
          <a:p>
            <a:pPr marL="257175" indent="-257175" defTabSz="685800">
              <a:lnSpc>
                <a:spcPct val="80000"/>
              </a:lnSpc>
              <a:spcBef>
                <a:spcPct val="20000"/>
              </a:spcBef>
              <a:buBlip>
                <a:blip r:embed="rId2"/>
              </a:buBlip>
            </a:pPr>
            <a:endParaRPr lang="cs-CZ" dirty="0">
              <a:solidFill>
                <a:schemeClr val="tx1"/>
              </a:solidFill>
            </a:endParaRPr>
          </a:p>
          <a:p>
            <a:pPr marL="257175" indent="-257175" defTabSz="685800">
              <a:lnSpc>
                <a:spcPct val="80000"/>
              </a:lnSpc>
              <a:spcBef>
                <a:spcPct val="20000"/>
              </a:spcBef>
              <a:buBlip>
                <a:blip r:embed="rId2"/>
              </a:buBlip>
            </a:pPr>
            <a:r>
              <a:rPr lang="cs-CZ" dirty="0">
                <a:solidFill>
                  <a:schemeClr val="tx1"/>
                </a:solidFill>
              </a:rPr>
              <a:t>Zákon č. 375/2022 Sb. o zdravotnických prostředcích a diagnostických zdravotnických prostředcích in vitro</a:t>
            </a:r>
          </a:p>
          <a:p>
            <a:pPr defTabSz="685800">
              <a:lnSpc>
                <a:spcPct val="80000"/>
              </a:lnSpc>
              <a:spcBef>
                <a:spcPct val="20000"/>
              </a:spcBef>
            </a:pPr>
            <a:endParaRPr lang="cs-CZ" dirty="0">
              <a:solidFill>
                <a:schemeClr val="tx1"/>
              </a:solidFill>
            </a:endParaRPr>
          </a:p>
          <a:p>
            <a:pPr marL="257175" indent="-257175" defTabSz="685800">
              <a:lnSpc>
                <a:spcPct val="80000"/>
              </a:lnSpc>
              <a:spcBef>
                <a:spcPct val="20000"/>
              </a:spcBef>
              <a:buBlip>
                <a:blip r:embed="rId2"/>
              </a:buBlip>
            </a:pPr>
            <a:r>
              <a:rPr lang="cs-CZ" dirty="0">
                <a:solidFill>
                  <a:schemeClr val="tx1"/>
                </a:solidFill>
              </a:rPr>
              <a:t>Vyhláška č. 377/2022 Sb. vyhláška o provedení některých ustanovení zákona o zdravotnických prostředcích a diagnostických zdravotnických prostředcích in vitro</a:t>
            </a:r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73FD53-22A8-4886-9042-2A42DFB72433}"/>
              </a:ext>
            </a:extLst>
          </p:cNvPr>
          <p:cNvSpPr txBox="1"/>
          <p:nvPr/>
        </p:nvSpPr>
        <p:spPr>
          <a:xfrm>
            <a:off x="8479168" y="2756969"/>
            <a:ext cx="711335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3200" b="1" kern="1200" baseline="30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ZP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3200" b="1" baseline="30000" dirty="0">
                <a:solidFill>
                  <a:srgbClr val="FF0000"/>
                </a:solidFill>
              </a:rPr>
              <a:t>+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3200" b="1" kern="1200" baseline="30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IVD</a:t>
            </a:r>
            <a:endParaRPr lang="cs-CZ" sz="2400" b="1" kern="1200" baseline="300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0633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3C8EA-4E79-441C-AA08-B83E9CE5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2" y="1238755"/>
            <a:ext cx="8229600" cy="577420"/>
          </a:xfrm>
        </p:spPr>
        <p:txBody>
          <a:bodyPr>
            <a:normAutofit fontScale="90000"/>
          </a:bodyPr>
          <a:lstStyle/>
          <a:p>
            <a:r>
              <a:rPr lang="cs-CZ" dirty="0"/>
              <a:t>Zákon č. 40/1995 Sb. o regulaci reklamy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4A537-B3CA-47AC-8A17-D84D2482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Změnou zákona č. 40/1995 Sb., o regulaci reklamy s účinností </a:t>
            </a:r>
            <a:r>
              <a:rPr lang="cs-CZ" sz="1800" b="1" dirty="0"/>
              <a:t>od 26. 5. 2021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Ústav, dle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ustanovení § 7 písm. b) zákona o regulaci reklamy, orgánem příslušným k výkonu dozoru nad reklamou na zdravotnické prostředky a diagnostické zdravotnické prostředky in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vitro a sponzorování v této oblasti v ČR </a:t>
            </a:r>
            <a:r>
              <a:rPr lang="cs-CZ" sz="1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výjimkou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reklamy šířené v rozhlasovém a televizním vysílání a v audiovizuálních mediálních službách na vyžádání a pro sponzorování v rozhlasovém a televizním vysílání a v audiovizuálních mediálních službách na vyžádání.</a:t>
            </a:r>
            <a:r>
              <a:rPr lang="cs-CZ" sz="1800" dirty="0"/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je Ústav orgánem příslušným k výkonu dozoru nad dodržováním </a:t>
            </a:r>
            <a:r>
              <a:rPr lang="cs-CZ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čl. 7 nařízení Evropského parlamentu a Rady (EU) 2017/7451)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rozsahu, v jakém se týká reklamy na zdravotnické prostředky,“.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D15EB1-6648-4062-AD7F-E77912399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EE766-CD11-4330-BE57-A0F621FE6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EFB52D0-4277-44E2-8C24-82DAFF5592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6328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3C8EA-4E79-441C-AA08-B83E9CE5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2" y="1238755"/>
            <a:ext cx="8229600" cy="577420"/>
          </a:xfrm>
        </p:spPr>
        <p:txBody>
          <a:bodyPr>
            <a:normAutofit fontScale="90000"/>
          </a:bodyPr>
          <a:lstStyle/>
          <a:p>
            <a:r>
              <a:rPr lang="cs-CZ" dirty="0"/>
              <a:t>AKTUALITA !!</a:t>
            </a:r>
            <a:br>
              <a:rPr lang="cs-CZ" dirty="0"/>
            </a:br>
            <a:r>
              <a:rPr lang="cs-CZ" dirty="0"/>
              <a:t>20. března 2023 změna MDR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4A537-B3CA-47AC-8A17-D84D2482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NAŘÍZENÍ EVROPSKÉHO PARLAMENTU A RADY (EU) 2023/607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ze dne 15. března 2023,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kterým se mění nařízení (EU) 2017/745 a (EU) 2017/746, pokud jde o přechodná ustanovení pro některé zdravotnické prostředky a diagnostické zdravotnické prostředky in vitro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D15EB1-6648-4062-AD7F-E77912399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EE766-CD11-4330-BE57-A0F621FE6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EFB52D0-4277-44E2-8C24-82DAFF5592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7057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2170E1-0686-6D7A-E5F2-50BB0957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070C8C-533A-8D72-65B1-869B11613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F57A9EA7-BF78-7E9B-9C74-DA22263FF8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ABFAEDF-49CE-B723-352E-829755E09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2" y="233645"/>
            <a:ext cx="9027495" cy="656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61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810B0-9E91-4ABE-9E82-45392C04F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6893" y="2006553"/>
            <a:ext cx="6480000" cy="1440000"/>
          </a:xfrm>
        </p:spPr>
        <p:txBody>
          <a:bodyPr/>
          <a:lstStyle/>
          <a:p>
            <a:r>
              <a:rPr lang="cs-CZ" dirty="0"/>
              <a:t>Povinnosti poskytovatele – používání prostředku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C9F12F-4462-4E31-9FA6-853D6264C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ED6C4C-8CE2-446F-92F7-81FB550A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C-1318-4699-870F-72871C312C85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028951-7149-44F9-B257-FE173658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02D69F2-4BE8-4EB9-9551-A09E76F24B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2793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703E1-2817-4F6A-848F-5468B955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89/2021 Sb. o zdravotnických prostředcích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644CE-95F5-4957-B7E3-0A24CEB25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38 Obecné ustanovení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§ 39 Povinnosti poskytovatele zdravotních služeb při používání prostředku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§ 40 Informace pro uživatele prostředku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§ 41 Instruktáž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§ 42 + § 43 Zvláštní použití prostředku</a:t>
            </a:r>
          </a:p>
          <a:p>
            <a:endParaRPr lang="cs-CZ" dirty="0"/>
          </a:p>
          <a:p>
            <a:r>
              <a:rPr lang="cs-CZ" dirty="0"/>
              <a:t>§ 50 Povinnosti poskytovatele zdravotních služeb v rámci </a:t>
            </a:r>
            <a:r>
              <a:rPr lang="cs-CZ" dirty="0" err="1"/>
              <a:t>vigilance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08D02-4D84-4056-B50E-6BB0A5E6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0014AA-514F-474B-963E-2EFAEF58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1FF7E64-A9F7-4AA7-A357-14E22646D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836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954A7-8FA5-407E-8F8B-CB8AC2DB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38 Obecné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43F2B-C045-4EE0-AFE9-3292B955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3815"/>
            <a:ext cx="8229600" cy="459018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2900" b="1" dirty="0"/>
              <a:t>(1) Prostředek nelze použít, pokud se jedná o prostředek,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a) který je uvedený na trh v rozporu s nařízením o zdravotnických prostředcích v případě zdravotnických prostředků nebo s nařízením o diagnostických zdravotnických prostředcích in vitro v případě diagnostických zdravotnických prostředků in vitro, a osoba, která takový prostředek používá, o této skutečnosti věděla nebo měla a mohla vědět,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b) u něhož existuje důvodné podezření, že bezpečnost a zdraví pacientů nebo třetích osob jsou ohroženy, a to i v případě, že prostředek je řádně instalován, popřípadě zaveden do lidského těla, udržován a používán v souladu s určeným účelem6),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c) kterému uplynula lhůta pro bezpečné použití nebo implantaci15),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d) který má z hlediska své výroby nedostatky, které mohou vést k ohrožení zdraví pacientů nebo třetích osob, nebo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e) u něhož může být ohrožena bezpečnost nebo ovlivněna jeho účinnost nebo funkční způsobilost v důsledku zjevně porušené celistvosti originálního balení.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900" dirty="0">
                <a:highlight>
                  <a:srgbClr val="FFFF00"/>
                </a:highlight>
              </a:rPr>
              <a:t>(2) Při poskytování zdravotních služeb může být použit pouze zdravotnický prostředek, který splňuje požadavky nařízení o zdravotnických prostředcích, a diagnostický zdravotnický prostředek in vitro, který splňuje požadavky nařízení o diagnostických zdravotnických prostředcích in vitro.</a:t>
            </a:r>
          </a:p>
          <a:p>
            <a:pPr marL="0" indent="0" algn="just">
              <a:buNone/>
            </a:pPr>
            <a:endParaRPr lang="cs-CZ" sz="2900" dirty="0"/>
          </a:p>
          <a:p>
            <a:pPr marL="0" indent="0" algn="just">
              <a:buNone/>
            </a:pPr>
            <a:r>
              <a:rPr lang="cs-CZ" sz="2900" dirty="0"/>
              <a:t>(3) V případě, že poskytovatel zdravotních služeb vyrábí a používá zdravotnický prostředek v rámci zdravotních služeb jím poskytovaných v souladu s čl. 5 odst. 5 nařízení o zdravotnických prostředcích nebo vyrábí a používá diagnostický zdravotnický prostředek in vitro v souladu s čl. 5 odst. 5 nařízení o diagnostických zdravotnických prostředcích in vitro, je povinen na vyžádání Ústavu sdělit informace o tomto prostředku.</a:t>
            </a:r>
            <a:endParaRPr lang="cs-CZ" sz="25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30366-492D-44EE-8E36-E8D0F5E3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56F-0C2C-42F3-97A4-A2568734E1E3}" type="datetime1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54C219-60D3-4DE7-AA29-106B95D6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2020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A49F5D4-7D04-4A83-963F-03CB16F26E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4027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CB04E2ED726C4C8BD849DE9196E73E" ma:contentTypeVersion="2" ma:contentTypeDescription="Vytvoří nový dokument" ma:contentTypeScope="" ma:versionID="98953ef7f3e4af8d6009f9168e8f644a">
  <xsd:schema xmlns:xsd="http://www.w3.org/2001/XMLSchema" xmlns:xs="http://www.w3.org/2001/XMLSchema" xmlns:p="http://schemas.microsoft.com/office/2006/metadata/properties" xmlns:ns3="b42d2a1a-b2ed-49e9-8cdd-125c45a50f72" targetNamespace="http://schemas.microsoft.com/office/2006/metadata/properties" ma:root="true" ma:fieldsID="8ced6cabfc700df62b3c259651d02679" ns3:_="">
    <xsd:import namespace="b42d2a1a-b2ed-49e9-8cdd-125c45a50f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d2a1a-b2ed-49e9-8cdd-125c45a50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7C824B-B3F4-4D6F-A03B-28CB2E3A1D7D}">
  <ds:schemaRefs>
    <ds:schemaRef ds:uri="http://schemas.microsoft.com/office/2006/documentManagement/types"/>
    <ds:schemaRef ds:uri="http://schemas.openxmlformats.org/package/2006/metadata/core-properties"/>
    <ds:schemaRef ds:uri="b42d2a1a-b2ed-49e9-8cdd-125c45a50f7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0B5B2B-6C5E-48DD-B862-AAC73A892A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2d2a1a-b2ed-49e9-8cdd-125c45a50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2A8F8B-59F7-4304-83ED-50BE70E0BC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4842</TotalTime>
  <Words>2925</Words>
  <Application>Microsoft Office PowerPoint</Application>
  <PresentationFormat>Předvádění na obrazovce (4:3)</PresentationFormat>
  <Paragraphs>271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Motiv sady Office</vt:lpstr>
      <vt:lpstr>1_Motiv sady Office</vt:lpstr>
      <vt:lpstr>Prezentace aplikace PowerPoint</vt:lpstr>
      <vt:lpstr>Povinnosti poskytovatelů</vt:lpstr>
      <vt:lpstr>Legislativa</vt:lpstr>
      <vt:lpstr>Zákon č. 40/1995 Sb. o regulaci reklamy </vt:lpstr>
      <vt:lpstr>AKTUALITA !! 20. března 2023 změna MDR </vt:lpstr>
      <vt:lpstr>Prezentace aplikace PowerPoint</vt:lpstr>
      <vt:lpstr>Povinnosti poskytovatele – používání prostředku</vt:lpstr>
      <vt:lpstr>Zákon 89/2021 Sb. o zdravotnických prostředcích</vt:lpstr>
      <vt:lpstr>§ 38 Obecné ustanovení</vt:lpstr>
      <vt:lpstr>Přechodná ustanovení</vt:lpstr>
      <vt:lpstr>Old Devices</vt:lpstr>
      <vt:lpstr>Legacy Devices</vt:lpstr>
      <vt:lpstr> Prostředky v souladu s MDR</vt:lpstr>
      <vt:lpstr> Prostředky uvedené na trh v souladu s článkem 97 MDR</vt:lpstr>
      <vt:lpstr> Prostředky uvedené na trh na výjimku dle článku 59 MDR</vt:lpstr>
      <vt:lpstr>§ 39 Povinnosti poskytovatele zdravotních služeb při používání prostředku </vt:lpstr>
      <vt:lpstr>§ 7 vyhlášky 377/2022 Sb. </vt:lpstr>
      <vt:lpstr>§ 40 Informace pro uživatele prostředku</vt:lpstr>
      <vt:lpstr>§ 41 Instruktáž</vt:lpstr>
      <vt:lpstr>§ 50 Povinnosti poskytovatele zdravotních služeb v rámci vigilance</vt:lpstr>
      <vt:lpstr>Servis a BTK zdravotnických prostředků</vt:lpstr>
      <vt:lpstr>§ 44 Obecná ustanovení</vt:lpstr>
      <vt:lpstr>§ 45 Bezpečnostně technická kontrola prostředku</vt:lpstr>
      <vt:lpstr>§ 45 Bezpečnostně technická kontrola prostředku</vt:lpstr>
      <vt:lpstr>§ 46 Oprava prostředku</vt:lpstr>
      <vt:lpstr>Kontakty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Zbyněk Polák</dc:creator>
  <cp:lastModifiedBy>Tulis Martin</cp:lastModifiedBy>
  <cp:revision>199</cp:revision>
  <cp:lastPrinted>2021-09-21T07:45:27Z</cp:lastPrinted>
  <dcterms:created xsi:type="dcterms:W3CDTF">2012-11-07T12:54:42Z</dcterms:created>
  <dcterms:modified xsi:type="dcterms:W3CDTF">2023-03-21T06:17:23Z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0x0101005BCB04E2ED726C4C8BD849DE9196E73E</vt:lpwstr>
  </property>
</Properties>
</file>